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5895D-7363-419B-A8C0-2F0AEF6F9F10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C5AE2-CE82-42D4-9476-ECBB0AB5D8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5895D-7363-419B-A8C0-2F0AEF6F9F10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C5AE2-CE82-42D4-9476-ECBB0AB5D8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5895D-7363-419B-A8C0-2F0AEF6F9F10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C5AE2-CE82-42D4-9476-ECBB0AB5D8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5895D-7363-419B-A8C0-2F0AEF6F9F10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C5AE2-CE82-42D4-9476-ECBB0AB5D8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5895D-7363-419B-A8C0-2F0AEF6F9F10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C5AE2-CE82-42D4-9476-ECBB0AB5D8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5895D-7363-419B-A8C0-2F0AEF6F9F10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C5AE2-CE82-42D4-9476-ECBB0AB5D8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5895D-7363-419B-A8C0-2F0AEF6F9F10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C5AE2-CE82-42D4-9476-ECBB0AB5D8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5895D-7363-419B-A8C0-2F0AEF6F9F10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C5AE2-CE82-42D4-9476-ECBB0AB5D8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5895D-7363-419B-A8C0-2F0AEF6F9F10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C5AE2-CE82-42D4-9476-ECBB0AB5D8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5895D-7363-419B-A8C0-2F0AEF6F9F10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C5AE2-CE82-42D4-9476-ECBB0AB5D8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5895D-7363-419B-A8C0-2F0AEF6F9F10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C5AE2-CE82-42D4-9476-ECBB0AB5D89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5895D-7363-419B-A8C0-2F0AEF6F9F10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AC5AE2-CE82-42D4-9476-ECBB0AB5D89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593169" y="428567"/>
            <a:ext cx="4717393" cy="810006"/>
            <a:chOff x="1593169" y="428567"/>
            <a:chExt cx="4717393" cy="810006"/>
          </a:xfrm>
        </p:grpSpPr>
        <p:sp>
          <p:nvSpPr>
            <p:cNvPr id="2" name="Freeform 1"/>
            <p:cNvSpPr/>
            <p:nvPr/>
          </p:nvSpPr>
          <p:spPr>
            <a:xfrm>
              <a:off x="1593169" y="511102"/>
              <a:ext cx="455574" cy="663904"/>
            </a:xfrm>
            <a:custGeom>
              <a:avLst/>
              <a:gdLst/>
              <a:ahLst/>
              <a:cxnLst/>
              <a:rect l="0" t="0" r="0" b="0"/>
              <a:pathLst>
                <a:path w="455574" h="663904">
                  <a:moveTo>
                    <a:pt x="280903" y="36379"/>
                  </a:moveTo>
                  <a:lnTo>
                    <a:pt x="253347" y="29144"/>
                  </a:lnTo>
                  <a:lnTo>
                    <a:pt x="197125" y="26501"/>
                  </a:lnTo>
                  <a:lnTo>
                    <a:pt x="140612" y="20390"/>
                  </a:lnTo>
                  <a:lnTo>
                    <a:pt x="85559" y="7918"/>
                  </a:lnTo>
                  <a:lnTo>
                    <a:pt x="50668" y="0"/>
                  </a:lnTo>
                  <a:lnTo>
                    <a:pt x="28838" y="1884"/>
                  </a:lnTo>
                  <a:lnTo>
                    <a:pt x="20443" y="6363"/>
                  </a:lnTo>
                  <a:lnTo>
                    <a:pt x="7995" y="20699"/>
                  </a:lnTo>
                  <a:lnTo>
                    <a:pt x="0" y="59679"/>
                  </a:lnTo>
                  <a:lnTo>
                    <a:pt x="4534" y="116848"/>
                  </a:lnTo>
                  <a:lnTo>
                    <a:pt x="9763" y="173200"/>
                  </a:lnTo>
                  <a:lnTo>
                    <a:pt x="21714" y="229392"/>
                  </a:lnTo>
                  <a:lnTo>
                    <a:pt x="34170" y="286722"/>
                  </a:lnTo>
                  <a:lnTo>
                    <a:pt x="39731" y="332563"/>
                  </a:lnTo>
                  <a:lnTo>
                    <a:pt x="49323" y="353630"/>
                  </a:lnTo>
                  <a:lnTo>
                    <a:pt x="53987" y="355505"/>
                  </a:lnTo>
                  <a:lnTo>
                    <a:pt x="58266" y="352075"/>
                  </a:lnTo>
                  <a:lnTo>
                    <a:pt x="68479" y="338125"/>
                  </a:lnTo>
                  <a:lnTo>
                    <a:pt x="129717" y="282042"/>
                  </a:lnTo>
                  <a:lnTo>
                    <a:pt x="156559" y="266576"/>
                  </a:lnTo>
                  <a:lnTo>
                    <a:pt x="212711" y="259275"/>
                  </a:lnTo>
                  <a:lnTo>
                    <a:pt x="270076" y="260952"/>
                  </a:lnTo>
                  <a:lnTo>
                    <a:pt x="295978" y="267211"/>
                  </a:lnTo>
                  <a:lnTo>
                    <a:pt x="355156" y="304818"/>
                  </a:lnTo>
                  <a:lnTo>
                    <a:pt x="416652" y="364391"/>
                  </a:lnTo>
                  <a:lnTo>
                    <a:pt x="445325" y="416420"/>
                  </a:lnTo>
                  <a:lnTo>
                    <a:pt x="455573" y="457820"/>
                  </a:lnTo>
                  <a:lnTo>
                    <a:pt x="455490" y="499722"/>
                  </a:lnTo>
                  <a:lnTo>
                    <a:pt x="444981" y="555803"/>
                  </a:lnTo>
                  <a:lnTo>
                    <a:pt x="429474" y="597905"/>
                  </a:lnTo>
                  <a:lnTo>
                    <a:pt x="404473" y="628836"/>
                  </a:lnTo>
                  <a:lnTo>
                    <a:pt x="374838" y="652819"/>
                  </a:lnTo>
                  <a:lnTo>
                    <a:pt x="351118" y="661303"/>
                  </a:lnTo>
                  <a:lnTo>
                    <a:pt x="326148" y="663903"/>
                  </a:lnTo>
                  <a:lnTo>
                    <a:pt x="265197" y="653038"/>
                  </a:lnTo>
                  <a:lnTo>
                    <a:pt x="207908" y="636370"/>
                  </a:lnTo>
                  <a:lnTo>
                    <a:pt x="187630" y="628256"/>
                  </a:lnTo>
                  <a:lnTo>
                    <a:pt x="164229" y="610533"/>
                  </a:lnTo>
                  <a:lnTo>
                    <a:pt x="144033" y="5838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00455" y="1081416"/>
              <a:ext cx="13549" cy="13548"/>
            </a:xfrm>
            <a:custGeom>
              <a:avLst/>
              <a:gdLst/>
              <a:ahLst/>
              <a:cxnLst/>
              <a:rect l="0" t="0" r="0" b="0"/>
              <a:pathLst>
                <a:path w="13549" h="13548">
                  <a:moveTo>
                    <a:pt x="0" y="13547"/>
                  </a:moveTo>
                  <a:lnTo>
                    <a:pt x="13548" y="0"/>
                  </a:lnTo>
                  <a:lnTo>
                    <a:pt x="10529" y="3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37022" y="536392"/>
              <a:ext cx="416201" cy="528700"/>
            </a:xfrm>
            <a:custGeom>
              <a:avLst/>
              <a:gdLst/>
              <a:ahLst/>
              <a:cxnLst/>
              <a:rect l="0" t="0" r="0" b="0"/>
              <a:pathLst>
                <a:path w="416201" h="528700">
                  <a:moveTo>
                    <a:pt x="5589" y="63732"/>
                  </a:moveTo>
                  <a:lnTo>
                    <a:pt x="0" y="80499"/>
                  </a:lnTo>
                  <a:lnTo>
                    <a:pt x="693" y="81929"/>
                  </a:lnTo>
                  <a:lnTo>
                    <a:pt x="59947" y="21190"/>
                  </a:lnTo>
                  <a:lnTo>
                    <a:pt x="80051" y="5440"/>
                  </a:lnTo>
                  <a:lnTo>
                    <a:pt x="103804" y="0"/>
                  </a:lnTo>
                  <a:lnTo>
                    <a:pt x="128789" y="2651"/>
                  </a:lnTo>
                  <a:lnTo>
                    <a:pt x="151591" y="11628"/>
                  </a:lnTo>
                  <a:lnTo>
                    <a:pt x="206971" y="64704"/>
                  </a:lnTo>
                  <a:lnTo>
                    <a:pt x="239604" y="108377"/>
                  </a:lnTo>
                  <a:lnTo>
                    <a:pt x="260280" y="155469"/>
                  </a:lnTo>
                  <a:lnTo>
                    <a:pt x="271996" y="213356"/>
                  </a:lnTo>
                  <a:lnTo>
                    <a:pt x="269098" y="274961"/>
                  </a:lnTo>
                  <a:lnTo>
                    <a:pt x="260830" y="337668"/>
                  </a:lnTo>
                  <a:lnTo>
                    <a:pt x="248632" y="398362"/>
                  </a:lnTo>
                  <a:lnTo>
                    <a:pt x="217374" y="458858"/>
                  </a:lnTo>
                  <a:lnTo>
                    <a:pt x="182734" y="504950"/>
                  </a:lnTo>
                  <a:lnTo>
                    <a:pt x="156460" y="520312"/>
                  </a:lnTo>
                  <a:lnTo>
                    <a:pt x="126455" y="528699"/>
                  </a:lnTo>
                  <a:lnTo>
                    <a:pt x="97522" y="528527"/>
                  </a:lnTo>
                  <a:lnTo>
                    <a:pt x="60514" y="516264"/>
                  </a:lnTo>
                  <a:lnTo>
                    <a:pt x="27322" y="497813"/>
                  </a:lnTo>
                  <a:lnTo>
                    <a:pt x="12129" y="478145"/>
                  </a:lnTo>
                  <a:lnTo>
                    <a:pt x="6439" y="466349"/>
                  </a:lnTo>
                  <a:lnTo>
                    <a:pt x="6156" y="454976"/>
                  </a:lnTo>
                  <a:lnTo>
                    <a:pt x="15200" y="432980"/>
                  </a:lnTo>
                  <a:lnTo>
                    <a:pt x="30917" y="417745"/>
                  </a:lnTo>
                  <a:lnTo>
                    <a:pt x="50771" y="408244"/>
                  </a:lnTo>
                  <a:lnTo>
                    <a:pt x="89426" y="404066"/>
                  </a:lnTo>
                  <a:lnTo>
                    <a:pt x="151178" y="409422"/>
                  </a:lnTo>
                  <a:lnTo>
                    <a:pt x="208782" y="416416"/>
                  </a:lnTo>
                  <a:lnTo>
                    <a:pt x="270950" y="432458"/>
                  </a:lnTo>
                  <a:lnTo>
                    <a:pt x="332039" y="448637"/>
                  </a:lnTo>
                  <a:lnTo>
                    <a:pt x="393535" y="458263"/>
                  </a:lnTo>
                  <a:lnTo>
                    <a:pt x="416200" y="4638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11191" y="800165"/>
              <a:ext cx="84229" cy="6067"/>
            </a:xfrm>
            <a:custGeom>
              <a:avLst/>
              <a:gdLst/>
              <a:ahLst/>
              <a:cxnLst/>
              <a:rect l="0" t="0" r="0" b="0"/>
              <a:pathLst>
                <a:path w="84229" h="6067">
                  <a:moveTo>
                    <a:pt x="84228" y="0"/>
                  </a:moveTo>
                  <a:lnTo>
                    <a:pt x="41536" y="3120"/>
                  </a:lnTo>
                  <a:lnTo>
                    <a:pt x="23140" y="60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60711" y="428567"/>
              <a:ext cx="440119" cy="666397"/>
            </a:xfrm>
            <a:custGeom>
              <a:avLst/>
              <a:gdLst/>
              <a:ahLst/>
              <a:cxnLst/>
              <a:rect l="0" t="0" r="0" b="0"/>
              <a:pathLst>
                <a:path w="440119" h="666397">
                  <a:moveTo>
                    <a:pt x="92677" y="666396"/>
                  </a:moveTo>
                  <a:lnTo>
                    <a:pt x="81499" y="649629"/>
                  </a:lnTo>
                  <a:lnTo>
                    <a:pt x="79130" y="628918"/>
                  </a:lnTo>
                  <a:lnTo>
                    <a:pt x="81553" y="571906"/>
                  </a:lnTo>
                  <a:lnTo>
                    <a:pt x="76383" y="515957"/>
                  </a:lnTo>
                  <a:lnTo>
                    <a:pt x="67442" y="460515"/>
                  </a:lnTo>
                  <a:lnTo>
                    <a:pt x="62974" y="412632"/>
                  </a:lnTo>
                  <a:lnTo>
                    <a:pt x="56060" y="357630"/>
                  </a:lnTo>
                  <a:lnTo>
                    <a:pt x="46603" y="296880"/>
                  </a:lnTo>
                  <a:lnTo>
                    <a:pt x="36391" y="245604"/>
                  </a:lnTo>
                  <a:lnTo>
                    <a:pt x="22461" y="186357"/>
                  </a:lnTo>
                  <a:lnTo>
                    <a:pt x="8444" y="132713"/>
                  </a:lnTo>
                  <a:lnTo>
                    <a:pt x="0" y="82386"/>
                  </a:lnTo>
                  <a:lnTo>
                    <a:pt x="4126" y="46870"/>
                  </a:lnTo>
                  <a:lnTo>
                    <a:pt x="9077" y="38129"/>
                  </a:lnTo>
                  <a:lnTo>
                    <a:pt x="23936" y="25298"/>
                  </a:lnTo>
                  <a:lnTo>
                    <a:pt x="82584" y="0"/>
                  </a:lnTo>
                  <a:lnTo>
                    <a:pt x="139990" y="1275"/>
                  </a:lnTo>
                  <a:lnTo>
                    <a:pt x="194483" y="5860"/>
                  </a:lnTo>
                  <a:lnTo>
                    <a:pt x="257382" y="13776"/>
                  </a:lnTo>
                  <a:lnTo>
                    <a:pt x="292777" y="19392"/>
                  </a:lnTo>
                  <a:lnTo>
                    <a:pt x="342946" y="18234"/>
                  </a:lnTo>
                  <a:lnTo>
                    <a:pt x="365345" y="20355"/>
                  </a:lnTo>
                  <a:lnTo>
                    <a:pt x="425985" y="7138"/>
                  </a:lnTo>
                  <a:lnTo>
                    <a:pt x="440118" y="31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63917" y="789637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71532" y="15641"/>
                  </a:lnTo>
                  <a:lnTo>
                    <a:pt x="119771" y="34844"/>
                  </a:lnTo>
                  <a:lnTo>
                    <a:pt x="66075" y="46743"/>
                  </a:lnTo>
                  <a:lnTo>
                    <a:pt x="19767" y="4649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937658" y="779108"/>
              <a:ext cx="189514" cy="302642"/>
            </a:xfrm>
            <a:custGeom>
              <a:avLst/>
              <a:gdLst/>
              <a:ahLst/>
              <a:cxnLst/>
              <a:rect l="0" t="0" r="0" b="0"/>
              <a:pathLst>
                <a:path w="189514" h="302642">
                  <a:moveTo>
                    <a:pt x="0" y="157928"/>
                  </a:moveTo>
                  <a:lnTo>
                    <a:pt x="0" y="180285"/>
                  </a:lnTo>
                  <a:lnTo>
                    <a:pt x="19786" y="234918"/>
                  </a:lnTo>
                  <a:lnTo>
                    <a:pt x="29254" y="294019"/>
                  </a:lnTo>
                  <a:lnTo>
                    <a:pt x="28861" y="301297"/>
                  </a:lnTo>
                  <a:lnTo>
                    <a:pt x="27430" y="302641"/>
                  </a:lnTo>
                  <a:lnTo>
                    <a:pt x="25305" y="300026"/>
                  </a:lnTo>
                  <a:lnTo>
                    <a:pt x="6775" y="236640"/>
                  </a:lnTo>
                  <a:lnTo>
                    <a:pt x="1338" y="182098"/>
                  </a:lnTo>
                  <a:lnTo>
                    <a:pt x="3384" y="129384"/>
                  </a:lnTo>
                  <a:lnTo>
                    <a:pt x="14706" y="84829"/>
                  </a:lnTo>
                  <a:lnTo>
                    <a:pt x="27593" y="66558"/>
                  </a:lnTo>
                  <a:lnTo>
                    <a:pt x="45019" y="51808"/>
                  </a:lnTo>
                  <a:lnTo>
                    <a:pt x="95139" y="28891"/>
                  </a:lnTo>
                  <a:lnTo>
                    <a:pt x="150247" y="14199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92750" y="838085"/>
              <a:ext cx="229220" cy="288576"/>
            </a:xfrm>
            <a:custGeom>
              <a:avLst/>
              <a:gdLst/>
              <a:ahLst/>
              <a:cxnLst/>
              <a:rect l="0" t="0" r="0" b="0"/>
              <a:pathLst>
                <a:path w="229220" h="288576">
                  <a:moveTo>
                    <a:pt x="166048" y="109479"/>
                  </a:moveTo>
                  <a:lnTo>
                    <a:pt x="160458" y="47387"/>
                  </a:lnTo>
                  <a:lnTo>
                    <a:pt x="145804" y="15042"/>
                  </a:lnTo>
                  <a:lnTo>
                    <a:pt x="137344" y="7917"/>
                  </a:lnTo>
                  <a:lnTo>
                    <a:pt x="115466" y="0"/>
                  </a:lnTo>
                  <a:lnTo>
                    <a:pt x="90145" y="2720"/>
                  </a:lnTo>
                  <a:lnTo>
                    <a:pt x="76841" y="6721"/>
                  </a:lnTo>
                  <a:lnTo>
                    <a:pt x="55820" y="23645"/>
                  </a:lnTo>
                  <a:lnTo>
                    <a:pt x="23262" y="67048"/>
                  </a:lnTo>
                  <a:lnTo>
                    <a:pt x="14850" y="91401"/>
                  </a:lnTo>
                  <a:lnTo>
                    <a:pt x="3860" y="145163"/>
                  </a:lnTo>
                  <a:lnTo>
                    <a:pt x="0" y="199673"/>
                  </a:lnTo>
                  <a:lnTo>
                    <a:pt x="12409" y="256277"/>
                  </a:lnTo>
                  <a:lnTo>
                    <a:pt x="27978" y="282697"/>
                  </a:lnTo>
                  <a:lnTo>
                    <a:pt x="36567" y="286959"/>
                  </a:lnTo>
                  <a:lnTo>
                    <a:pt x="58587" y="288575"/>
                  </a:lnTo>
                  <a:lnTo>
                    <a:pt x="68671" y="285028"/>
                  </a:lnTo>
                  <a:lnTo>
                    <a:pt x="86114" y="271729"/>
                  </a:lnTo>
                  <a:lnTo>
                    <a:pt x="103499" y="244511"/>
                  </a:lnTo>
                  <a:lnTo>
                    <a:pt x="127190" y="183017"/>
                  </a:lnTo>
                  <a:lnTo>
                    <a:pt x="141838" y="127395"/>
                  </a:lnTo>
                  <a:lnTo>
                    <a:pt x="143589" y="110423"/>
                  </a:lnTo>
                  <a:lnTo>
                    <a:pt x="159590" y="173440"/>
                  </a:lnTo>
                  <a:lnTo>
                    <a:pt x="174347" y="213750"/>
                  </a:lnTo>
                  <a:lnTo>
                    <a:pt x="215851" y="272356"/>
                  </a:lnTo>
                  <a:lnTo>
                    <a:pt x="229219" y="2884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492495" y="849644"/>
              <a:ext cx="192687" cy="280105"/>
            </a:xfrm>
            <a:custGeom>
              <a:avLst/>
              <a:gdLst/>
              <a:ahLst/>
              <a:cxnLst/>
              <a:rect l="0" t="0" r="0" b="0"/>
              <a:pathLst>
                <a:path w="192687" h="280105">
                  <a:moveTo>
                    <a:pt x="182158" y="87392"/>
                  </a:moveTo>
                  <a:lnTo>
                    <a:pt x="187747" y="70624"/>
                  </a:lnTo>
                  <a:lnTo>
                    <a:pt x="184252" y="53033"/>
                  </a:lnTo>
                  <a:lnTo>
                    <a:pt x="173730" y="34687"/>
                  </a:lnTo>
                  <a:lnTo>
                    <a:pt x="148075" y="12374"/>
                  </a:lnTo>
                  <a:lnTo>
                    <a:pt x="128405" y="2188"/>
                  </a:lnTo>
                  <a:lnTo>
                    <a:pt x="107965" y="0"/>
                  </a:lnTo>
                  <a:lnTo>
                    <a:pt x="87182" y="4098"/>
                  </a:lnTo>
                  <a:lnTo>
                    <a:pt x="66247" y="13717"/>
                  </a:lnTo>
                  <a:lnTo>
                    <a:pt x="48363" y="32031"/>
                  </a:lnTo>
                  <a:lnTo>
                    <a:pt x="11767" y="89373"/>
                  </a:lnTo>
                  <a:lnTo>
                    <a:pt x="0" y="134512"/>
                  </a:lnTo>
                  <a:lnTo>
                    <a:pt x="5319" y="192279"/>
                  </a:lnTo>
                  <a:lnTo>
                    <a:pt x="12316" y="218236"/>
                  </a:lnTo>
                  <a:lnTo>
                    <a:pt x="35872" y="253964"/>
                  </a:lnTo>
                  <a:lnTo>
                    <a:pt x="50461" y="267879"/>
                  </a:lnTo>
                  <a:lnTo>
                    <a:pt x="68644" y="277963"/>
                  </a:lnTo>
                  <a:lnTo>
                    <a:pt x="91543" y="280104"/>
                  </a:lnTo>
                  <a:lnTo>
                    <a:pt x="104200" y="279038"/>
                  </a:lnTo>
                  <a:lnTo>
                    <a:pt x="165753" y="252186"/>
                  </a:lnTo>
                  <a:lnTo>
                    <a:pt x="192686" y="2453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868628" y="526424"/>
              <a:ext cx="6067" cy="568540"/>
            </a:xfrm>
            <a:custGeom>
              <a:avLst/>
              <a:gdLst/>
              <a:ahLst/>
              <a:cxnLst/>
              <a:rect l="0" t="0" r="0" b="0"/>
              <a:pathLst>
                <a:path w="6067" h="568540">
                  <a:moveTo>
                    <a:pt x="6066" y="0"/>
                  </a:moveTo>
                  <a:lnTo>
                    <a:pt x="2946" y="54145"/>
                  </a:lnTo>
                  <a:lnTo>
                    <a:pt x="0" y="80217"/>
                  </a:lnTo>
                  <a:lnTo>
                    <a:pt x="4521" y="131789"/>
                  </a:lnTo>
                  <a:lnTo>
                    <a:pt x="5761" y="192019"/>
                  </a:lnTo>
                  <a:lnTo>
                    <a:pt x="6005" y="250146"/>
                  </a:lnTo>
                  <a:lnTo>
                    <a:pt x="6054" y="313621"/>
                  </a:lnTo>
                  <a:lnTo>
                    <a:pt x="6063" y="371566"/>
                  </a:lnTo>
                  <a:lnTo>
                    <a:pt x="6065" y="419580"/>
                  </a:lnTo>
                  <a:lnTo>
                    <a:pt x="6066" y="470851"/>
                  </a:lnTo>
                  <a:lnTo>
                    <a:pt x="6066" y="528676"/>
                  </a:lnTo>
                  <a:lnTo>
                    <a:pt x="6066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37823" y="791832"/>
              <a:ext cx="315857" cy="18312"/>
            </a:xfrm>
            <a:custGeom>
              <a:avLst/>
              <a:gdLst/>
              <a:ahLst/>
              <a:cxnLst/>
              <a:rect l="0" t="0" r="0" b="0"/>
              <a:pathLst>
                <a:path w="315857" h="18312">
                  <a:moveTo>
                    <a:pt x="315856" y="8333"/>
                  </a:moveTo>
                  <a:lnTo>
                    <a:pt x="278377" y="0"/>
                  </a:lnTo>
                  <a:lnTo>
                    <a:pt x="243530" y="1575"/>
                  </a:lnTo>
                  <a:lnTo>
                    <a:pt x="189135" y="12587"/>
                  </a:lnTo>
                  <a:lnTo>
                    <a:pt x="139228" y="17003"/>
                  </a:lnTo>
                  <a:lnTo>
                    <a:pt x="87397" y="18311"/>
                  </a:lnTo>
                  <a:lnTo>
                    <a:pt x="29396" y="11517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43279" y="905450"/>
              <a:ext cx="26214" cy="221100"/>
            </a:xfrm>
            <a:custGeom>
              <a:avLst/>
              <a:gdLst/>
              <a:ahLst/>
              <a:cxnLst/>
              <a:rect l="0" t="0" r="0" b="0"/>
              <a:pathLst>
                <a:path w="26214" h="221100">
                  <a:moveTo>
                    <a:pt x="15684" y="0"/>
                  </a:moveTo>
                  <a:lnTo>
                    <a:pt x="7351" y="37478"/>
                  </a:lnTo>
                  <a:lnTo>
                    <a:pt x="0" y="94491"/>
                  </a:lnTo>
                  <a:lnTo>
                    <a:pt x="1809" y="144851"/>
                  </a:lnTo>
                  <a:lnTo>
                    <a:pt x="12900" y="195119"/>
                  </a:lnTo>
                  <a:lnTo>
                    <a:pt x="26213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180021" y="7475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320843" y="903287"/>
              <a:ext cx="247518" cy="269514"/>
            </a:xfrm>
            <a:custGeom>
              <a:avLst/>
              <a:gdLst/>
              <a:ahLst/>
              <a:cxnLst/>
              <a:rect l="0" t="0" r="0" b="0"/>
              <a:pathLst>
                <a:path w="247518" h="269514">
                  <a:moveTo>
                    <a:pt x="175032" y="44277"/>
                  </a:moveTo>
                  <a:lnTo>
                    <a:pt x="175032" y="21920"/>
                  </a:lnTo>
                  <a:lnTo>
                    <a:pt x="171522" y="14165"/>
                  </a:lnTo>
                  <a:lnTo>
                    <a:pt x="158264" y="2428"/>
                  </a:lnTo>
                  <a:lnTo>
                    <a:pt x="149816" y="0"/>
                  </a:lnTo>
                  <a:lnTo>
                    <a:pt x="121157" y="2172"/>
                  </a:lnTo>
                  <a:lnTo>
                    <a:pt x="91609" y="11395"/>
                  </a:lnTo>
                  <a:lnTo>
                    <a:pt x="52768" y="41521"/>
                  </a:lnTo>
                  <a:lnTo>
                    <a:pt x="17179" y="90534"/>
                  </a:lnTo>
                  <a:lnTo>
                    <a:pt x="5439" y="116309"/>
                  </a:lnTo>
                  <a:lnTo>
                    <a:pt x="0" y="155957"/>
                  </a:lnTo>
                  <a:lnTo>
                    <a:pt x="11068" y="212189"/>
                  </a:lnTo>
                  <a:lnTo>
                    <a:pt x="23780" y="230429"/>
                  </a:lnTo>
                  <a:lnTo>
                    <a:pt x="41128" y="245164"/>
                  </a:lnTo>
                  <a:lnTo>
                    <a:pt x="83981" y="264156"/>
                  </a:lnTo>
                  <a:lnTo>
                    <a:pt x="109998" y="269513"/>
                  </a:lnTo>
                  <a:lnTo>
                    <a:pt x="161709" y="263420"/>
                  </a:lnTo>
                  <a:lnTo>
                    <a:pt x="173169" y="260562"/>
                  </a:lnTo>
                  <a:lnTo>
                    <a:pt x="181979" y="255148"/>
                  </a:lnTo>
                  <a:lnTo>
                    <a:pt x="227979" y="194197"/>
                  </a:lnTo>
                  <a:lnTo>
                    <a:pt x="234896" y="186338"/>
                  </a:lnTo>
                  <a:lnTo>
                    <a:pt x="242582" y="165127"/>
                  </a:lnTo>
                  <a:lnTo>
                    <a:pt x="247517" y="107793"/>
                  </a:lnTo>
                  <a:lnTo>
                    <a:pt x="242782" y="68556"/>
                  </a:lnTo>
                  <a:lnTo>
                    <a:pt x="230880" y="45709"/>
                  </a:lnTo>
                  <a:lnTo>
                    <a:pt x="222792" y="34703"/>
                  </a:lnTo>
                  <a:lnTo>
                    <a:pt x="215061" y="28536"/>
                  </a:lnTo>
                  <a:lnTo>
                    <a:pt x="207567" y="25594"/>
                  </a:lnTo>
                  <a:lnTo>
                    <a:pt x="185560" y="232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674860" y="878290"/>
              <a:ext cx="224987" cy="343016"/>
            </a:xfrm>
            <a:custGeom>
              <a:avLst/>
              <a:gdLst/>
              <a:ahLst/>
              <a:cxnLst/>
              <a:rect l="0" t="0" r="0" b="0"/>
              <a:pathLst>
                <a:path w="224987" h="343016">
                  <a:moveTo>
                    <a:pt x="0" y="100860"/>
                  </a:moveTo>
                  <a:lnTo>
                    <a:pt x="14471" y="135651"/>
                  </a:lnTo>
                  <a:lnTo>
                    <a:pt x="22876" y="197636"/>
                  </a:lnTo>
                  <a:lnTo>
                    <a:pt x="35454" y="260616"/>
                  </a:lnTo>
                  <a:lnTo>
                    <a:pt x="40141" y="309502"/>
                  </a:lnTo>
                  <a:lnTo>
                    <a:pt x="39628" y="314824"/>
                  </a:lnTo>
                  <a:lnTo>
                    <a:pt x="38117" y="312523"/>
                  </a:lnTo>
                  <a:lnTo>
                    <a:pt x="24040" y="250092"/>
                  </a:lnTo>
                  <a:lnTo>
                    <a:pt x="15052" y="193040"/>
                  </a:lnTo>
                  <a:lnTo>
                    <a:pt x="11869" y="134022"/>
                  </a:lnTo>
                  <a:lnTo>
                    <a:pt x="13913" y="74092"/>
                  </a:lnTo>
                  <a:lnTo>
                    <a:pt x="20221" y="51528"/>
                  </a:lnTo>
                  <a:lnTo>
                    <a:pt x="43335" y="17979"/>
                  </a:lnTo>
                  <a:lnTo>
                    <a:pt x="49947" y="10511"/>
                  </a:lnTo>
                  <a:lnTo>
                    <a:pt x="69772" y="2213"/>
                  </a:lnTo>
                  <a:lnTo>
                    <a:pt x="81609" y="0"/>
                  </a:lnTo>
                  <a:lnTo>
                    <a:pt x="104121" y="3781"/>
                  </a:lnTo>
                  <a:lnTo>
                    <a:pt x="133406" y="19063"/>
                  </a:lnTo>
                  <a:lnTo>
                    <a:pt x="149368" y="34090"/>
                  </a:lnTo>
                  <a:lnTo>
                    <a:pt x="185801" y="95215"/>
                  </a:lnTo>
                  <a:lnTo>
                    <a:pt x="204464" y="157500"/>
                  </a:lnTo>
                  <a:lnTo>
                    <a:pt x="212483" y="216077"/>
                  </a:lnTo>
                  <a:lnTo>
                    <a:pt x="224986" y="278297"/>
                  </a:lnTo>
                  <a:lnTo>
                    <a:pt x="222419" y="332066"/>
                  </a:lnTo>
                  <a:lnTo>
                    <a:pt x="221098" y="3430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973874" y="821974"/>
              <a:ext cx="336688" cy="416599"/>
            </a:xfrm>
            <a:custGeom>
              <a:avLst/>
              <a:gdLst/>
              <a:ahLst/>
              <a:cxnLst/>
              <a:rect l="0" t="0" r="0" b="0"/>
              <a:pathLst>
                <a:path w="336688" h="416599">
                  <a:moveTo>
                    <a:pt x="216882" y="51891"/>
                  </a:moveTo>
                  <a:lnTo>
                    <a:pt x="211293" y="35123"/>
                  </a:lnTo>
                  <a:lnTo>
                    <a:pt x="185461" y="7928"/>
                  </a:lnTo>
                  <a:lnTo>
                    <a:pt x="173708" y="2695"/>
                  </a:lnTo>
                  <a:lnTo>
                    <a:pt x="148171" y="0"/>
                  </a:lnTo>
                  <a:lnTo>
                    <a:pt x="91197" y="10800"/>
                  </a:lnTo>
                  <a:lnTo>
                    <a:pt x="70945" y="18420"/>
                  </a:lnTo>
                  <a:lnTo>
                    <a:pt x="46390" y="37034"/>
                  </a:lnTo>
                  <a:lnTo>
                    <a:pt x="10015" y="84293"/>
                  </a:lnTo>
                  <a:lnTo>
                    <a:pt x="2109" y="108016"/>
                  </a:lnTo>
                  <a:lnTo>
                    <a:pt x="0" y="120893"/>
                  </a:lnTo>
                  <a:lnTo>
                    <a:pt x="3897" y="147679"/>
                  </a:lnTo>
                  <a:lnTo>
                    <a:pt x="8212" y="161373"/>
                  </a:lnTo>
                  <a:lnTo>
                    <a:pt x="15767" y="170503"/>
                  </a:lnTo>
                  <a:lnTo>
                    <a:pt x="36641" y="180646"/>
                  </a:lnTo>
                  <a:lnTo>
                    <a:pt x="95405" y="179923"/>
                  </a:lnTo>
                  <a:lnTo>
                    <a:pt x="150166" y="175447"/>
                  </a:lnTo>
                  <a:lnTo>
                    <a:pt x="173193" y="172315"/>
                  </a:lnTo>
                  <a:lnTo>
                    <a:pt x="227203" y="182812"/>
                  </a:lnTo>
                  <a:lnTo>
                    <a:pt x="268313" y="204397"/>
                  </a:lnTo>
                  <a:lnTo>
                    <a:pt x="300178" y="234310"/>
                  </a:lnTo>
                  <a:lnTo>
                    <a:pt x="318771" y="263479"/>
                  </a:lnTo>
                  <a:lnTo>
                    <a:pt x="335534" y="310365"/>
                  </a:lnTo>
                  <a:lnTo>
                    <a:pt x="336687" y="334054"/>
                  </a:lnTo>
                  <a:lnTo>
                    <a:pt x="332130" y="355111"/>
                  </a:lnTo>
                  <a:lnTo>
                    <a:pt x="322306" y="372269"/>
                  </a:lnTo>
                  <a:lnTo>
                    <a:pt x="307021" y="384574"/>
                  </a:lnTo>
                  <a:lnTo>
                    <a:pt x="264454" y="411859"/>
                  </a:lnTo>
                  <a:lnTo>
                    <a:pt x="241145" y="416598"/>
                  </a:lnTo>
                  <a:lnTo>
                    <a:pt x="179480" y="411556"/>
                  </a:lnTo>
                  <a:lnTo>
                    <a:pt x="119547" y="404606"/>
                  </a:lnTo>
                  <a:lnTo>
                    <a:pt x="80012" y="3993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529447" y="1478071"/>
            <a:ext cx="924108" cy="582749"/>
            <a:chOff x="3529447" y="1478071"/>
            <a:chExt cx="924108" cy="582749"/>
          </a:xfrm>
        </p:grpSpPr>
        <p:sp>
          <p:nvSpPr>
            <p:cNvPr id="19" name="Freeform 18"/>
            <p:cNvSpPr/>
            <p:nvPr/>
          </p:nvSpPr>
          <p:spPr>
            <a:xfrm>
              <a:off x="3529447" y="1676269"/>
              <a:ext cx="313455" cy="366260"/>
            </a:xfrm>
            <a:custGeom>
              <a:avLst/>
              <a:gdLst/>
              <a:ahLst/>
              <a:cxnLst/>
              <a:rect l="0" t="0" r="0" b="0"/>
              <a:pathLst>
                <a:path w="313455" h="366260">
                  <a:moveTo>
                    <a:pt x="197641" y="166218"/>
                  </a:moveTo>
                  <a:lnTo>
                    <a:pt x="192052" y="107601"/>
                  </a:lnTo>
                  <a:lnTo>
                    <a:pt x="177343" y="48531"/>
                  </a:lnTo>
                  <a:lnTo>
                    <a:pt x="138772" y="2873"/>
                  </a:lnTo>
                  <a:lnTo>
                    <a:pt x="129149" y="0"/>
                  </a:lnTo>
                  <a:lnTo>
                    <a:pt x="94419" y="5964"/>
                  </a:lnTo>
                  <a:lnTo>
                    <a:pt x="72216" y="12325"/>
                  </a:lnTo>
                  <a:lnTo>
                    <a:pt x="53769" y="25291"/>
                  </a:lnTo>
                  <a:lnTo>
                    <a:pt x="22862" y="62211"/>
                  </a:lnTo>
                  <a:lnTo>
                    <a:pt x="14676" y="88797"/>
                  </a:lnTo>
                  <a:lnTo>
                    <a:pt x="3832" y="142346"/>
                  </a:lnTo>
                  <a:lnTo>
                    <a:pt x="0" y="193954"/>
                  </a:lnTo>
                  <a:lnTo>
                    <a:pt x="6827" y="255528"/>
                  </a:lnTo>
                  <a:lnTo>
                    <a:pt x="17446" y="309248"/>
                  </a:lnTo>
                  <a:lnTo>
                    <a:pt x="28257" y="332732"/>
                  </a:lnTo>
                  <a:lnTo>
                    <a:pt x="47100" y="348628"/>
                  </a:lnTo>
                  <a:lnTo>
                    <a:pt x="58676" y="354505"/>
                  </a:lnTo>
                  <a:lnTo>
                    <a:pt x="69902" y="356084"/>
                  </a:lnTo>
                  <a:lnTo>
                    <a:pt x="91735" y="351598"/>
                  </a:lnTo>
                  <a:lnTo>
                    <a:pt x="118168" y="335919"/>
                  </a:lnTo>
                  <a:lnTo>
                    <a:pt x="130344" y="316900"/>
                  </a:lnTo>
                  <a:lnTo>
                    <a:pt x="147693" y="266562"/>
                  </a:lnTo>
                  <a:lnTo>
                    <a:pt x="162385" y="212728"/>
                  </a:lnTo>
                  <a:lnTo>
                    <a:pt x="173432" y="160847"/>
                  </a:lnTo>
                  <a:lnTo>
                    <a:pt x="175183" y="140434"/>
                  </a:lnTo>
                  <a:lnTo>
                    <a:pt x="184866" y="196806"/>
                  </a:lnTo>
                  <a:lnTo>
                    <a:pt x="201317" y="259225"/>
                  </a:lnTo>
                  <a:lnTo>
                    <a:pt x="227053" y="313386"/>
                  </a:lnTo>
                  <a:lnTo>
                    <a:pt x="237619" y="333401"/>
                  </a:lnTo>
                  <a:lnTo>
                    <a:pt x="254013" y="350096"/>
                  </a:lnTo>
                  <a:lnTo>
                    <a:pt x="276117" y="359075"/>
                  </a:lnTo>
                  <a:lnTo>
                    <a:pt x="313454" y="3662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53595" y="1756669"/>
              <a:ext cx="218273" cy="273883"/>
            </a:xfrm>
            <a:custGeom>
              <a:avLst/>
              <a:gdLst/>
              <a:ahLst/>
              <a:cxnLst/>
              <a:rect l="0" t="0" r="0" b="0"/>
              <a:pathLst>
                <a:path w="218273" h="273883">
                  <a:moveTo>
                    <a:pt x="10363" y="96346"/>
                  </a:moveTo>
                  <a:lnTo>
                    <a:pt x="13483" y="158824"/>
                  </a:lnTo>
                  <a:lnTo>
                    <a:pt x="19428" y="221121"/>
                  </a:lnTo>
                  <a:lnTo>
                    <a:pt x="19433" y="273158"/>
                  </a:lnTo>
                  <a:lnTo>
                    <a:pt x="17579" y="273882"/>
                  </a:lnTo>
                  <a:lnTo>
                    <a:pt x="12401" y="265328"/>
                  </a:lnTo>
                  <a:lnTo>
                    <a:pt x="4078" y="238442"/>
                  </a:lnTo>
                  <a:lnTo>
                    <a:pt x="673" y="181259"/>
                  </a:lnTo>
                  <a:lnTo>
                    <a:pt x="0" y="124558"/>
                  </a:lnTo>
                  <a:lnTo>
                    <a:pt x="8273" y="69467"/>
                  </a:lnTo>
                  <a:lnTo>
                    <a:pt x="18972" y="35740"/>
                  </a:lnTo>
                  <a:lnTo>
                    <a:pt x="30177" y="18327"/>
                  </a:lnTo>
                  <a:lnTo>
                    <a:pt x="46075" y="5909"/>
                  </a:lnTo>
                  <a:lnTo>
                    <a:pt x="55228" y="960"/>
                  </a:lnTo>
                  <a:lnTo>
                    <a:pt x="66010" y="0"/>
                  </a:lnTo>
                  <a:lnTo>
                    <a:pt x="90467" y="5173"/>
                  </a:lnTo>
                  <a:lnTo>
                    <a:pt x="148335" y="40817"/>
                  </a:lnTo>
                  <a:lnTo>
                    <a:pt x="162541" y="57628"/>
                  </a:lnTo>
                  <a:lnTo>
                    <a:pt x="197176" y="117701"/>
                  </a:lnTo>
                  <a:lnTo>
                    <a:pt x="215898" y="171255"/>
                  </a:lnTo>
                  <a:lnTo>
                    <a:pt x="218272" y="206539"/>
                  </a:lnTo>
                  <a:lnTo>
                    <a:pt x="210405" y="2332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80669" y="1478071"/>
              <a:ext cx="272886" cy="582749"/>
            </a:xfrm>
            <a:custGeom>
              <a:avLst/>
              <a:gdLst/>
              <a:ahLst/>
              <a:cxnLst/>
              <a:rect l="0" t="0" r="0" b="0"/>
              <a:pathLst>
                <a:path w="272886" h="582749">
                  <a:moveTo>
                    <a:pt x="114957" y="438115"/>
                  </a:moveTo>
                  <a:lnTo>
                    <a:pt x="124023" y="379498"/>
                  </a:lnTo>
                  <a:lnTo>
                    <a:pt x="118597" y="355911"/>
                  </a:lnTo>
                  <a:lnTo>
                    <a:pt x="113874" y="344708"/>
                  </a:lnTo>
                  <a:lnTo>
                    <a:pt x="106046" y="337239"/>
                  </a:lnTo>
                  <a:lnTo>
                    <a:pt x="84871" y="328940"/>
                  </a:lnTo>
                  <a:lnTo>
                    <a:pt x="62981" y="331491"/>
                  </a:lnTo>
                  <a:lnTo>
                    <a:pt x="42724" y="340424"/>
                  </a:lnTo>
                  <a:lnTo>
                    <a:pt x="25922" y="352193"/>
                  </a:lnTo>
                  <a:lnTo>
                    <a:pt x="13775" y="374581"/>
                  </a:lnTo>
                  <a:lnTo>
                    <a:pt x="3479" y="416950"/>
                  </a:lnTo>
                  <a:lnTo>
                    <a:pt x="0" y="473189"/>
                  </a:lnTo>
                  <a:lnTo>
                    <a:pt x="4987" y="509729"/>
                  </a:lnTo>
                  <a:lnTo>
                    <a:pt x="19463" y="537193"/>
                  </a:lnTo>
                  <a:lnTo>
                    <a:pt x="38569" y="560148"/>
                  </a:lnTo>
                  <a:lnTo>
                    <a:pt x="64638" y="576179"/>
                  </a:lnTo>
                  <a:lnTo>
                    <a:pt x="100178" y="582748"/>
                  </a:lnTo>
                  <a:lnTo>
                    <a:pt x="120477" y="578046"/>
                  </a:lnTo>
                  <a:lnTo>
                    <a:pt x="137298" y="566987"/>
                  </a:lnTo>
                  <a:lnTo>
                    <a:pt x="152573" y="550374"/>
                  </a:lnTo>
                  <a:lnTo>
                    <a:pt x="174207" y="501537"/>
                  </a:lnTo>
                  <a:lnTo>
                    <a:pt x="196678" y="443017"/>
                  </a:lnTo>
                  <a:lnTo>
                    <a:pt x="203920" y="414558"/>
                  </a:lnTo>
                  <a:lnTo>
                    <a:pt x="207997" y="351327"/>
                  </a:lnTo>
                  <a:lnTo>
                    <a:pt x="208951" y="300496"/>
                  </a:lnTo>
                  <a:lnTo>
                    <a:pt x="209375" y="249829"/>
                  </a:lnTo>
                  <a:lnTo>
                    <a:pt x="206494" y="187744"/>
                  </a:lnTo>
                  <a:lnTo>
                    <a:pt x="198232" y="137764"/>
                  </a:lnTo>
                  <a:lnTo>
                    <a:pt x="188375" y="81620"/>
                  </a:lnTo>
                  <a:lnTo>
                    <a:pt x="174925" y="31060"/>
                  </a:lnTo>
                  <a:lnTo>
                    <a:pt x="168974" y="15837"/>
                  </a:lnTo>
                  <a:lnTo>
                    <a:pt x="161497" y="6857"/>
                  </a:lnTo>
                  <a:lnTo>
                    <a:pt x="153003" y="2041"/>
                  </a:lnTo>
                  <a:lnTo>
                    <a:pt x="143831" y="0"/>
                  </a:lnTo>
                  <a:lnTo>
                    <a:pt x="137716" y="3319"/>
                  </a:lnTo>
                  <a:lnTo>
                    <a:pt x="133639" y="10211"/>
                  </a:lnTo>
                  <a:lnTo>
                    <a:pt x="120494" y="61924"/>
                  </a:lnTo>
                  <a:lnTo>
                    <a:pt x="124657" y="108802"/>
                  </a:lnTo>
                  <a:lnTo>
                    <a:pt x="133299" y="166626"/>
                  </a:lnTo>
                  <a:lnTo>
                    <a:pt x="143269" y="224703"/>
                  </a:lnTo>
                  <a:lnTo>
                    <a:pt x="154802" y="264528"/>
                  </a:lnTo>
                  <a:lnTo>
                    <a:pt x="185348" y="326439"/>
                  </a:lnTo>
                  <a:lnTo>
                    <a:pt x="204964" y="376950"/>
                  </a:lnTo>
                  <a:lnTo>
                    <a:pt x="247000" y="440315"/>
                  </a:lnTo>
                  <a:lnTo>
                    <a:pt x="272885" y="4697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537367" y="2674238"/>
            <a:ext cx="2811111" cy="1000208"/>
            <a:chOff x="2537367" y="2674238"/>
            <a:chExt cx="2811111" cy="1000208"/>
          </a:xfrm>
        </p:grpSpPr>
        <p:sp>
          <p:nvSpPr>
            <p:cNvPr id="23" name="Freeform 22"/>
            <p:cNvSpPr/>
            <p:nvPr/>
          </p:nvSpPr>
          <p:spPr>
            <a:xfrm>
              <a:off x="2909578" y="2899199"/>
              <a:ext cx="478144" cy="448864"/>
            </a:xfrm>
            <a:custGeom>
              <a:avLst/>
              <a:gdLst/>
              <a:ahLst/>
              <a:cxnLst/>
              <a:rect l="0" t="0" r="0" b="0"/>
              <a:pathLst>
                <a:path w="478144" h="448864">
                  <a:moveTo>
                    <a:pt x="133157" y="438334"/>
                  </a:moveTo>
                  <a:lnTo>
                    <a:pt x="118503" y="383193"/>
                  </a:lnTo>
                  <a:lnTo>
                    <a:pt x="108408" y="334778"/>
                  </a:lnTo>
                  <a:lnTo>
                    <a:pt x="92419" y="283389"/>
                  </a:lnTo>
                  <a:lnTo>
                    <a:pt x="78453" y="231117"/>
                  </a:lnTo>
                  <a:lnTo>
                    <a:pt x="54848" y="170628"/>
                  </a:lnTo>
                  <a:lnTo>
                    <a:pt x="26298" y="112746"/>
                  </a:lnTo>
                  <a:lnTo>
                    <a:pt x="4641" y="68824"/>
                  </a:lnTo>
                  <a:lnTo>
                    <a:pt x="0" y="43260"/>
                  </a:lnTo>
                  <a:lnTo>
                    <a:pt x="3442" y="33402"/>
                  </a:lnTo>
                  <a:lnTo>
                    <a:pt x="10415" y="25660"/>
                  </a:lnTo>
                  <a:lnTo>
                    <a:pt x="42587" y="9174"/>
                  </a:lnTo>
                  <a:lnTo>
                    <a:pt x="81755" y="0"/>
                  </a:lnTo>
                  <a:lnTo>
                    <a:pt x="122996" y="401"/>
                  </a:lnTo>
                  <a:lnTo>
                    <a:pt x="185632" y="14246"/>
                  </a:lnTo>
                  <a:lnTo>
                    <a:pt x="242222" y="27834"/>
                  </a:lnTo>
                  <a:lnTo>
                    <a:pt x="303790" y="47372"/>
                  </a:lnTo>
                  <a:lnTo>
                    <a:pt x="358471" y="80642"/>
                  </a:lnTo>
                  <a:lnTo>
                    <a:pt x="405651" y="114085"/>
                  </a:lnTo>
                  <a:lnTo>
                    <a:pt x="446426" y="155656"/>
                  </a:lnTo>
                  <a:lnTo>
                    <a:pt x="468172" y="207715"/>
                  </a:lnTo>
                  <a:lnTo>
                    <a:pt x="478143" y="263058"/>
                  </a:lnTo>
                  <a:lnTo>
                    <a:pt x="474282" y="299443"/>
                  </a:lnTo>
                  <a:lnTo>
                    <a:pt x="460139" y="338040"/>
                  </a:lnTo>
                  <a:lnTo>
                    <a:pt x="441479" y="359054"/>
                  </a:lnTo>
                  <a:lnTo>
                    <a:pt x="391372" y="397197"/>
                  </a:lnTo>
                  <a:lnTo>
                    <a:pt x="335245" y="421716"/>
                  </a:lnTo>
                  <a:lnTo>
                    <a:pt x="286102" y="432891"/>
                  </a:lnTo>
                  <a:lnTo>
                    <a:pt x="235666" y="437891"/>
                  </a:lnTo>
                  <a:lnTo>
                    <a:pt x="175271" y="4488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505989" y="3029503"/>
              <a:ext cx="189514" cy="231708"/>
            </a:xfrm>
            <a:custGeom>
              <a:avLst/>
              <a:gdLst/>
              <a:ahLst/>
              <a:cxnLst/>
              <a:rect l="0" t="0" r="0" b="0"/>
              <a:pathLst>
                <a:path w="189514" h="231708">
                  <a:moveTo>
                    <a:pt x="0" y="97460"/>
                  </a:moveTo>
                  <a:lnTo>
                    <a:pt x="5590" y="114228"/>
                  </a:lnTo>
                  <a:lnTo>
                    <a:pt x="13085" y="119167"/>
                  </a:lnTo>
                  <a:lnTo>
                    <a:pt x="51581" y="126119"/>
                  </a:lnTo>
                  <a:lnTo>
                    <a:pt x="110751" y="125348"/>
                  </a:lnTo>
                  <a:lnTo>
                    <a:pt x="122967" y="123071"/>
                  </a:lnTo>
                  <a:lnTo>
                    <a:pt x="142780" y="111183"/>
                  </a:lnTo>
                  <a:lnTo>
                    <a:pt x="174563" y="80544"/>
                  </a:lnTo>
                  <a:lnTo>
                    <a:pt x="177207" y="70975"/>
                  </a:lnTo>
                  <a:lnTo>
                    <a:pt x="173905" y="47864"/>
                  </a:lnTo>
                  <a:lnTo>
                    <a:pt x="158892" y="19724"/>
                  </a:lnTo>
                  <a:lnTo>
                    <a:pt x="140029" y="7149"/>
                  </a:lnTo>
                  <a:lnTo>
                    <a:pt x="117218" y="0"/>
                  </a:lnTo>
                  <a:lnTo>
                    <a:pt x="95381" y="722"/>
                  </a:lnTo>
                  <a:lnTo>
                    <a:pt x="77096" y="8062"/>
                  </a:lnTo>
                  <a:lnTo>
                    <a:pt x="40706" y="31839"/>
                  </a:lnTo>
                  <a:lnTo>
                    <a:pt x="26670" y="51528"/>
                  </a:lnTo>
                  <a:lnTo>
                    <a:pt x="8128" y="102295"/>
                  </a:lnTo>
                  <a:lnTo>
                    <a:pt x="2776" y="157384"/>
                  </a:lnTo>
                  <a:lnTo>
                    <a:pt x="6303" y="185314"/>
                  </a:lnTo>
                  <a:lnTo>
                    <a:pt x="11221" y="195804"/>
                  </a:lnTo>
                  <a:lnTo>
                    <a:pt x="26044" y="210579"/>
                  </a:lnTo>
                  <a:lnTo>
                    <a:pt x="54120" y="225473"/>
                  </a:lnTo>
                  <a:lnTo>
                    <a:pt x="95844" y="231707"/>
                  </a:lnTo>
                  <a:lnTo>
                    <a:pt x="125266" y="223806"/>
                  </a:lnTo>
                  <a:lnTo>
                    <a:pt x="161898" y="208985"/>
                  </a:lnTo>
                  <a:lnTo>
                    <a:pt x="189513" y="2027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07394" y="3008466"/>
              <a:ext cx="193436" cy="214859"/>
            </a:xfrm>
            <a:custGeom>
              <a:avLst/>
              <a:gdLst/>
              <a:ahLst/>
              <a:cxnLst/>
              <a:rect l="0" t="0" r="0" b="0"/>
              <a:pathLst>
                <a:path w="193436" h="214859">
                  <a:moveTo>
                    <a:pt x="151321" y="65855"/>
                  </a:moveTo>
                  <a:lnTo>
                    <a:pt x="156910" y="49087"/>
                  </a:lnTo>
                  <a:lnTo>
                    <a:pt x="153415" y="31496"/>
                  </a:lnTo>
                  <a:lnTo>
                    <a:pt x="149207" y="21892"/>
                  </a:lnTo>
                  <a:lnTo>
                    <a:pt x="135173" y="8102"/>
                  </a:lnTo>
                  <a:lnTo>
                    <a:pt x="126518" y="2786"/>
                  </a:lnTo>
                  <a:lnTo>
                    <a:pt x="104422" y="0"/>
                  </a:lnTo>
                  <a:lnTo>
                    <a:pt x="80174" y="3830"/>
                  </a:lnTo>
                  <a:lnTo>
                    <a:pt x="47962" y="19141"/>
                  </a:lnTo>
                  <a:lnTo>
                    <a:pt x="30904" y="31835"/>
                  </a:lnTo>
                  <a:lnTo>
                    <a:pt x="13736" y="57725"/>
                  </a:lnTo>
                  <a:lnTo>
                    <a:pt x="1240" y="87622"/>
                  </a:lnTo>
                  <a:lnTo>
                    <a:pt x="0" y="108285"/>
                  </a:lnTo>
                  <a:lnTo>
                    <a:pt x="4519" y="127996"/>
                  </a:lnTo>
                  <a:lnTo>
                    <a:pt x="33001" y="172622"/>
                  </a:lnTo>
                  <a:lnTo>
                    <a:pt x="49601" y="186616"/>
                  </a:lnTo>
                  <a:lnTo>
                    <a:pt x="88854" y="210722"/>
                  </a:lnTo>
                  <a:lnTo>
                    <a:pt x="112639" y="214858"/>
                  </a:lnTo>
                  <a:lnTo>
                    <a:pt x="176044" y="205061"/>
                  </a:lnTo>
                  <a:lnTo>
                    <a:pt x="193435" y="20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11357" y="32111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95585" y="3105906"/>
              <a:ext cx="42115" cy="115815"/>
            </a:xfrm>
            <a:custGeom>
              <a:avLst/>
              <a:gdLst/>
              <a:ahLst/>
              <a:cxnLst/>
              <a:rect l="0" t="0" r="0" b="0"/>
              <a:pathLst>
                <a:path w="42115" h="115815">
                  <a:moveTo>
                    <a:pt x="0" y="0"/>
                  </a:moveTo>
                  <a:lnTo>
                    <a:pt x="11179" y="11179"/>
                  </a:lnTo>
                  <a:lnTo>
                    <a:pt x="34844" y="73217"/>
                  </a:lnTo>
                  <a:lnTo>
                    <a:pt x="42114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074528" y="291639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211399" y="2982308"/>
              <a:ext cx="294799" cy="210361"/>
            </a:xfrm>
            <a:custGeom>
              <a:avLst/>
              <a:gdLst/>
              <a:ahLst/>
              <a:cxnLst/>
              <a:rect l="0" t="0" r="0" b="0"/>
              <a:pathLst>
                <a:path w="294799" h="210361">
                  <a:moveTo>
                    <a:pt x="0" y="113070"/>
                  </a:moveTo>
                  <a:lnTo>
                    <a:pt x="15641" y="131051"/>
                  </a:lnTo>
                  <a:lnTo>
                    <a:pt x="38437" y="187424"/>
                  </a:lnTo>
                  <a:lnTo>
                    <a:pt x="46743" y="210360"/>
                  </a:lnTo>
                  <a:lnTo>
                    <a:pt x="34154" y="151083"/>
                  </a:lnTo>
                  <a:lnTo>
                    <a:pt x="24688" y="91690"/>
                  </a:lnTo>
                  <a:lnTo>
                    <a:pt x="22670" y="65743"/>
                  </a:lnTo>
                  <a:lnTo>
                    <a:pt x="26812" y="56952"/>
                  </a:lnTo>
                  <a:lnTo>
                    <a:pt x="34252" y="51092"/>
                  </a:lnTo>
                  <a:lnTo>
                    <a:pt x="43892" y="47184"/>
                  </a:lnTo>
                  <a:lnTo>
                    <a:pt x="52658" y="48089"/>
                  </a:lnTo>
                  <a:lnTo>
                    <a:pt x="68637" y="58453"/>
                  </a:lnTo>
                  <a:lnTo>
                    <a:pt x="112167" y="108232"/>
                  </a:lnTo>
                  <a:lnTo>
                    <a:pt x="116892" y="108675"/>
                  </a:lnTo>
                  <a:lnTo>
                    <a:pt x="120042" y="104291"/>
                  </a:lnTo>
                  <a:lnTo>
                    <a:pt x="128908" y="40795"/>
                  </a:lnTo>
                  <a:lnTo>
                    <a:pt x="135671" y="20116"/>
                  </a:lnTo>
                  <a:lnTo>
                    <a:pt x="146476" y="3127"/>
                  </a:lnTo>
                  <a:lnTo>
                    <a:pt x="156142" y="0"/>
                  </a:lnTo>
                  <a:lnTo>
                    <a:pt x="182480" y="2765"/>
                  </a:lnTo>
                  <a:lnTo>
                    <a:pt x="219014" y="17476"/>
                  </a:lnTo>
                  <a:lnTo>
                    <a:pt x="238110" y="36269"/>
                  </a:lnTo>
                  <a:lnTo>
                    <a:pt x="263843" y="80872"/>
                  </a:lnTo>
                  <a:lnTo>
                    <a:pt x="283890" y="137166"/>
                  </a:lnTo>
                  <a:lnTo>
                    <a:pt x="294798" y="1762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562553" y="2945726"/>
              <a:ext cx="280557" cy="236244"/>
            </a:xfrm>
            <a:custGeom>
              <a:avLst/>
              <a:gdLst/>
              <a:ahLst/>
              <a:cxnLst/>
              <a:rect l="0" t="0" r="0" b="0"/>
              <a:pathLst>
                <a:path w="280557" h="236244">
                  <a:moveTo>
                    <a:pt x="133156" y="149652"/>
                  </a:moveTo>
                  <a:lnTo>
                    <a:pt x="147811" y="100100"/>
                  </a:lnTo>
                  <a:lnTo>
                    <a:pt x="146727" y="66340"/>
                  </a:lnTo>
                  <a:lnTo>
                    <a:pt x="133408" y="34110"/>
                  </a:lnTo>
                  <a:lnTo>
                    <a:pt x="118060" y="19141"/>
                  </a:lnTo>
                  <a:lnTo>
                    <a:pt x="86570" y="4137"/>
                  </a:lnTo>
                  <a:lnTo>
                    <a:pt x="74023" y="0"/>
                  </a:lnTo>
                  <a:lnTo>
                    <a:pt x="50723" y="1642"/>
                  </a:lnTo>
                  <a:lnTo>
                    <a:pt x="39596" y="5355"/>
                  </a:lnTo>
                  <a:lnTo>
                    <a:pt x="24114" y="18839"/>
                  </a:lnTo>
                  <a:lnTo>
                    <a:pt x="8821" y="49281"/>
                  </a:lnTo>
                  <a:lnTo>
                    <a:pt x="0" y="87937"/>
                  </a:lnTo>
                  <a:lnTo>
                    <a:pt x="506" y="129026"/>
                  </a:lnTo>
                  <a:lnTo>
                    <a:pt x="11158" y="179243"/>
                  </a:lnTo>
                  <a:lnTo>
                    <a:pt x="26689" y="212232"/>
                  </a:lnTo>
                  <a:lnTo>
                    <a:pt x="45673" y="227378"/>
                  </a:lnTo>
                  <a:lnTo>
                    <a:pt x="57287" y="233055"/>
                  </a:lnTo>
                  <a:lnTo>
                    <a:pt x="79550" y="236243"/>
                  </a:lnTo>
                  <a:lnTo>
                    <a:pt x="99973" y="232591"/>
                  </a:lnTo>
                  <a:lnTo>
                    <a:pt x="116848" y="223168"/>
                  </a:lnTo>
                  <a:lnTo>
                    <a:pt x="129028" y="208062"/>
                  </a:lnTo>
                  <a:lnTo>
                    <a:pt x="146379" y="164179"/>
                  </a:lnTo>
                  <a:lnTo>
                    <a:pt x="151496" y="104385"/>
                  </a:lnTo>
                  <a:lnTo>
                    <a:pt x="139356" y="45338"/>
                  </a:lnTo>
                  <a:lnTo>
                    <a:pt x="137289" y="42675"/>
                  </a:lnTo>
                  <a:lnTo>
                    <a:pt x="135912" y="45579"/>
                  </a:lnTo>
                  <a:lnTo>
                    <a:pt x="135551" y="61283"/>
                  </a:lnTo>
                  <a:lnTo>
                    <a:pt x="143095" y="95263"/>
                  </a:lnTo>
                  <a:lnTo>
                    <a:pt x="160798" y="128077"/>
                  </a:lnTo>
                  <a:lnTo>
                    <a:pt x="197628" y="167487"/>
                  </a:lnTo>
                  <a:lnTo>
                    <a:pt x="233109" y="198148"/>
                  </a:lnTo>
                  <a:lnTo>
                    <a:pt x="240736" y="200700"/>
                  </a:lnTo>
                  <a:lnTo>
                    <a:pt x="248160" y="200062"/>
                  </a:lnTo>
                  <a:lnTo>
                    <a:pt x="266667" y="191104"/>
                  </a:lnTo>
                  <a:lnTo>
                    <a:pt x="280556" y="1812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58576" y="2674238"/>
              <a:ext cx="68761" cy="463255"/>
            </a:xfrm>
            <a:custGeom>
              <a:avLst/>
              <a:gdLst/>
              <a:ahLst/>
              <a:cxnLst/>
              <a:rect l="0" t="0" r="0" b="0"/>
              <a:pathLst>
                <a:path w="68761" h="463255">
                  <a:moveTo>
                    <a:pt x="5589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8251" y="130903"/>
                  </a:lnTo>
                  <a:lnTo>
                    <a:pt x="13787" y="193984"/>
                  </a:lnTo>
                  <a:lnTo>
                    <a:pt x="16252" y="239463"/>
                  </a:lnTo>
                  <a:lnTo>
                    <a:pt x="21247" y="283073"/>
                  </a:lnTo>
                  <a:lnTo>
                    <a:pt x="27366" y="325852"/>
                  </a:lnTo>
                  <a:lnTo>
                    <a:pt x="37388" y="386277"/>
                  </a:lnTo>
                  <a:lnTo>
                    <a:pt x="45459" y="419683"/>
                  </a:lnTo>
                  <a:lnTo>
                    <a:pt x="6876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043667" y="2895336"/>
              <a:ext cx="254996" cy="308127"/>
            </a:xfrm>
            <a:custGeom>
              <a:avLst/>
              <a:gdLst/>
              <a:ahLst/>
              <a:cxnLst/>
              <a:rect l="0" t="0" r="0" b="0"/>
              <a:pathLst>
                <a:path w="254996" h="308127">
                  <a:moveTo>
                    <a:pt x="178467" y="0"/>
                  </a:moveTo>
                  <a:lnTo>
                    <a:pt x="135776" y="3120"/>
                  </a:lnTo>
                  <a:lnTo>
                    <a:pt x="113870" y="6066"/>
                  </a:lnTo>
                  <a:lnTo>
                    <a:pt x="88536" y="3476"/>
                  </a:lnTo>
                  <a:lnTo>
                    <a:pt x="64798" y="10904"/>
                  </a:lnTo>
                  <a:lnTo>
                    <a:pt x="20963" y="38679"/>
                  </a:lnTo>
                  <a:lnTo>
                    <a:pt x="5910" y="55795"/>
                  </a:lnTo>
                  <a:lnTo>
                    <a:pt x="258" y="65273"/>
                  </a:lnTo>
                  <a:lnTo>
                    <a:pt x="0" y="72761"/>
                  </a:lnTo>
                  <a:lnTo>
                    <a:pt x="3337" y="78923"/>
                  </a:lnTo>
                  <a:lnTo>
                    <a:pt x="9071" y="84201"/>
                  </a:lnTo>
                  <a:lnTo>
                    <a:pt x="39499" y="97218"/>
                  </a:lnTo>
                  <a:lnTo>
                    <a:pt x="61721" y="98581"/>
                  </a:lnTo>
                  <a:lnTo>
                    <a:pt x="83296" y="97626"/>
                  </a:lnTo>
                  <a:lnTo>
                    <a:pt x="141888" y="109635"/>
                  </a:lnTo>
                  <a:lnTo>
                    <a:pt x="186840" y="124169"/>
                  </a:lnTo>
                  <a:lnTo>
                    <a:pt x="211884" y="142986"/>
                  </a:lnTo>
                  <a:lnTo>
                    <a:pt x="232952" y="171438"/>
                  </a:lnTo>
                  <a:lnTo>
                    <a:pt x="254995" y="230403"/>
                  </a:lnTo>
                  <a:lnTo>
                    <a:pt x="253034" y="252140"/>
                  </a:lnTo>
                  <a:lnTo>
                    <a:pt x="249235" y="262850"/>
                  </a:lnTo>
                  <a:lnTo>
                    <a:pt x="232536" y="280989"/>
                  </a:lnTo>
                  <a:lnTo>
                    <a:pt x="221532" y="289101"/>
                  </a:lnTo>
                  <a:lnTo>
                    <a:pt x="196828" y="294996"/>
                  </a:lnTo>
                  <a:lnTo>
                    <a:pt x="171420" y="297226"/>
                  </a:lnTo>
                  <a:lnTo>
                    <a:pt x="139725" y="308126"/>
                  </a:lnTo>
                  <a:lnTo>
                    <a:pt x="115296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537367" y="3348062"/>
              <a:ext cx="2811111" cy="326384"/>
            </a:xfrm>
            <a:custGeom>
              <a:avLst/>
              <a:gdLst/>
              <a:ahLst/>
              <a:cxnLst/>
              <a:rect l="0" t="0" r="0" b="0"/>
              <a:pathLst>
                <a:path w="2811111" h="326384">
                  <a:moveTo>
                    <a:pt x="2811110" y="0"/>
                  </a:moveTo>
                  <a:lnTo>
                    <a:pt x="2768418" y="14572"/>
                  </a:lnTo>
                  <a:lnTo>
                    <a:pt x="2707871" y="46156"/>
                  </a:lnTo>
                  <a:lnTo>
                    <a:pt x="2644540" y="75199"/>
                  </a:lnTo>
                  <a:lnTo>
                    <a:pt x="2582931" y="98085"/>
                  </a:lnTo>
                  <a:lnTo>
                    <a:pt x="2523572" y="111210"/>
                  </a:lnTo>
                  <a:lnTo>
                    <a:pt x="2478204" y="118837"/>
                  </a:lnTo>
                  <a:lnTo>
                    <a:pt x="2423392" y="124118"/>
                  </a:lnTo>
                  <a:lnTo>
                    <a:pt x="2362950" y="131968"/>
                  </a:lnTo>
                  <a:lnTo>
                    <a:pt x="2302831" y="127800"/>
                  </a:lnTo>
                  <a:lnTo>
                    <a:pt x="2240566" y="121040"/>
                  </a:lnTo>
                  <a:lnTo>
                    <a:pt x="2191804" y="117362"/>
                  </a:lnTo>
                  <a:lnTo>
                    <a:pt x="2140311" y="116272"/>
                  </a:lnTo>
                  <a:lnTo>
                    <a:pt x="2088009" y="115949"/>
                  </a:lnTo>
                  <a:lnTo>
                    <a:pt x="2029878" y="115854"/>
                  </a:lnTo>
                  <a:lnTo>
                    <a:pt x="1968201" y="110236"/>
                  </a:lnTo>
                  <a:lnTo>
                    <a:pt x="1905472" y="112341"/>
                  </a:lnTo>
                  <a:lnTo>
                    <a:pt x="1842433" y="103606"/>
                  </a:lnTo>
                  <a:lnTo>
                    <a:pt x="1797230" y="101809"/>
                  </a:lnTo>
                  <a:lnTo>
                    <a:pt x="1751013" y="101400"/>
                  </a:lnTo>
                  <a:lnTo>
                    <a:pt x="1707076" y="93420"/>
                  </a:lnTo>
                  <a:lnTo>
                    <a:pt x="1661032" y="91433"/>
                  </a:lnTo>
                  <a:lnTo>
                    <a:pt x="1613272" y="92109"/>
                  </a:lnTo>
                  <a:lnTo>
                    <a:pt x="1564749" y="88511"/>
                  </a:lnTo>
                  <a:lnTo>
                    <a:pt x="1515887" y="86131"/>
                  </a:lnTo>
                  <a:lnTo>
                    <a:pt x="1466875" y="85074"/>
                  </a:lnTo>
                  <a:lnTo>
                    <a:pt x="1417795" y="84604"/>
                  </a:lnTo>
                  <a:lnTo>
                    <a:pt x="1365566" y="84395"/>
                  </a:lnTo>
                  <a:lnTo>
                    <a:pt x="1312328" y="85472"/>
                  </a:lnTo>
                  <a:lnTo>
                    <a:pt x="1261370" y="89850"/>
                  </a:lnTo>
                  <a:lnTo>
                    <a:pt x="1208307" y="92576"/>
                  </a:lnTo>
                  <a:lnTo>
                    <a:pt x="1153527" y="93787"/>
                  </a:lnTo>
                  <a:lnTo>
                    <a:pt x="1097986" y="94325"/>
                  </a:lnTo>
                  <a:lnTo>
                    <a:pt x="1042105" y="94565"/>
                  </a:lnTo>
                  <a:lnTo>
                    <a:pt x="986074" y="95841"/>
                  </a:lnTo>
                  <a:lnTo>
                    <a:pt x="929975" y="100308"/>
                  </a:lnTo>
                  <a:lnTo>
                    <a:pt x="873847" y="103073"/>
                  </a:lnTo>
                  <a:lnTo>
                    <a:pt x="816536" y="106641"/>
                  </a:lnTo>
                  <a:lnTo>
                    <a:pt x="755969" y="116026"/>
                  </a:lnTo>
                  <a:lnTo>
                    <a:pt x="693955" y="124877"/>
                  </a:lnTo>
                  <a:lnTo>
                    <a:pt x="631299" y="133879"/>
                  </a:lnTo>
                  <a:lnTo>
                    <a:pt x="568356" y="145680"/>
                  </a:lnTo>
                  <a:lnTo>
                    <a:pt x="505287" y="158723"/>
                  </a:lnTo>
                  <a:lnTo>
                    <a:pt x="473729" y="165477"/>
                  </a:lnTo>
                  <a:lnTo>
                    <a:pt x="440991" y="172319"/>
                  </a:lnTo>
                  <a:lnTo>
                    <a:pt x="407468" y="179220"/>
                  </a:lnTo>
                  <a:lnTo>
                    <a:pt x="373421" y="186160"/>
                  </a:lnTo>
                  <a:lnTo>
                    <a:pt x="340194" y="194297"/>
                  </a:lnTo>
                  <a:lnTo>
                    <a:pt x="307515" y="203230"/>
                  </a:lnTo>
                  <a:lnTo>
                    <a:pt x="275200" y="212696"/>
                  </a:lnTo>
                  <a:lnTo>
                    <a:pt x="243128" y="223685"/>
                  </a:lnTo>
                  <a:lnTo>
                    <a:pt x="211219" y="235691"/>
                  </a:lnTo>
                  <a:lnTo>
                    <a:pt x="150027" y="260339"/>
                  </a:lnTo>
                  <a:lnTo>
                    <a:pt x="95535" y="282992"/>
                  </a:lnTo>
                  <a:lnTo>
                    <a:pt x="35586" y="309887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58010" y="426232"/>
            <a:ext cx="4295628" cy="701314"/>
            <a:chOff x="558010" y="426232"/>
            <a:chExt cx="4295628" cy="701314"/>
          </a:xfrm>
        </p:grpSpPr>
        <p:sp>
          <p:nvSpPr>
            <p:cNvPr id="2" name="Freeform 1"/>
            <p:cNvSpPr/>
            <p:nvPr/>
          </p:nvSpPr>
          <p:spPr>
            <a:xfrm>
              <a:off x="558010" y="426232"/>
              <a:ext cx="368498" cy="626618"/>
            </a:xfrm>
            <a:custGeom>
              <a:avLst/>
              <a:gdLst/>
              <a:ahLst/>
              <a:cxnLst/>
              <a:rect l="0" t="0" r="0" b="0"/>
              <a:pathLst>
                <a:path w="368498" h="626618">
                  <a:moveTo>
                    <a:pt x="0" y="626617"/>
                  </a:moveTo>
                  <a:lnTo>
                    <a:pt x="0" y="568000"/>
                  </a:lnTo>
                  <a:lnTo>
                    <a:pt x="7236" y="512657"/>
                  </a:lnTo>
                  <a:lnTo>
                    <a:pt x="12997" y="452851"/>
                  </a:lnTo>
                  <a:lnTo>
                    <a:pt x="25054" y="395371"/>
                  </a:lnTo>
                  <a:lnTo>
                    <a:pt x="31465" y="334927"/>
                  </a:lnTo>
                  <a:lnTo>
                    <a:pt x="39609" y="283867"/>
                  </a:lnTo>
                  <a:lnTo>
                    <a:pt x="49430" y="227144"/>
                  </a:lnTo>
                  <a:lnTo>
                    <a:pt x="63230" y="167990"/>
                  </a:lnTo>
                  <a:lnTo>
                    <a:pt x="77220" y="116574"/>
                  </a:lnTo>
                  <a:lnTo>
                    <a:pt x="91249" y="61358"/>
                  </a:lnTo>
                  <a:lnTo>
                    <a:pt x="102946" y="21745"/>
                  </a:lnTo>
                  <a:lnTo>
                    <a:pt x="114384" y="2546"/>
                  </a:lnTo>
                  <a:lnTo>
                    <a:pt x="120710" y="0"/>
                  </a:lnTo>
                  <a:lnTo>
                    <a:pt x="127266" y="1812"/>
                  </a:lnTo>
                  <a:lnTo>
                    <a:pt x="133977" y="6529"/>
                  </a:lnTo>
                  <a:lnTo>
                    <a:pt x="144553" y="21130"/>
                  </a:lnTo>
                  <a:lnTo>
                    <a:pt x="171807" y="76523"/>
                  </a:lnTo>
                  <a:lnTo>
                    <a:pt x="195027" y="126972"/>
                  </a:lnTo>
                  <a:lnTo>
                    <a:pt x="221538" y="181391"/>
                  </a:lnTo>
                  <a:lnTo>
                    <a:pt x="239816" y="231876"/>
                  </a:lnTo>
                  <a:lnTo>
                    <a:pt x="260050" y="291288"/>
                  </a:lnTo>
                  <a:lnTo>
                    <a:pt x="278272" y="350199"/>
                  </a:lnTo>
                  <a:lnTo>
                    <a:pt x="286204" y="402564"/>
                  </a:lnTo>
                  <a:lnTo>
                    <a:pt x="304411" y="458942"/>
                  </a:lnTo>
                  <a:lnTo>
                    <a:pt x="337528" y="519818"/>
                  </a:lnTo>
                  <a:lnTo>
                    <a:pt x="357588" y="573775"/>
                  </a:lnTo>
                  <a:lnTo>
                    <a:pt x="368497" y="6266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21181" y="831588"/>
              <a:ext cx="210571" cy="21221"/>
            </a:xfrm>
            <a:custGeom>
              <a:avLst/>
              <a:gdLst/>
              <a:ahLst/>
              <a:cxnLst/>
              <a:rect l="0" t="0" r="0" b="0"/>
              <a:pathLst>
                <a:path w="210571" h="21221">
                  <a:moveTo>
                    <a:pt x="210570" y="21220"/>
                  </a:moveTo>
                  <a:lnTo>
                    <a:pt x="193802" y="4452"/>
                  </a:lnTo>
                  <a:lnTo>
                    <a:pt x="184184" y="683"/>
                  </a:lnTo>
                  <a:lnTo>
                    <a:pt x="121668" y="0"/>
                  </a:lnTo>
                  <a:lnTo>
                    <a:pt x="67620" y="8536"/>
                  </a:lnTo>
                  <a:lnTo>
                    <a:pt x="25055" y="18368"/>
                  </a:lnTo>
                  <a:lnTo>
                    <a:pt x="0" y="212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98141" y="549849"/>
              <a:ext cx="165321" cy="471416"/>
            </a:xfrm>
            <a:custGeom>
              <a:avLst/>
              <a:gdLst/>
              <a:ahLst/>
              <a:cxnLst/>
              <a:rect l="0" t="0" r="0" b="0"/>
              <a:pathLst>
                <a:path w="165321" h="471416">
                  <a:moveTo>
                    <a:pt x="112677" y="471415"/>
                  </a:moveTo>
                  <a:lnTo>
                    <a:pt x="94719" y="409135"/>
                  </a:lnTo>
                  <a:lnTo>
                    <a:pt x="77528" y="346808"/>
                  </a:lnTo>
                  <a:lnTo>
                    <a:pt x="62364" y="294896"/>
                  </a:lnTo>
                  <a:lnTo>
                    <a:pt x="41171" y="242701"/>
                  </a:lnTo>
                  <a:lnTo>
                    <a:pt x="25373" y="187071"/>
                  </a:lnTo>
                  <a:lnTo>
                    <a:pt x="10987" y="135398"/>
                  </a:lnTo>
                  <a:lnTo>
                    <a:pt x="0" y="81344"/>
                  </a:lnTo>
                  <a:lnTo>
                    <a:pt x="597" y="55895"/>
                  </a:lnTo>
                  <a:lnTo>
                    <a:pt x="8662" y="36785"/>
                  </a:lnTo>
                  <a:lnTo>
                    <a:pt x="26284" y="23612"/>
                  </a:lnTo>
                  <a:lnTo>
                    <a:pt x="81976" y="2960"/>
                  </a:lnTo>
                  <a:lnTo>
                    <a:pt x="107611" y="0"/>
                  </a:lnTo>
                  <a:lnTo>
                    <a:pt x="131483" y="8043"/>
                  </a:lnTo>
                  <a:lnTo>
                    <a:pt x="165320" y="292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73948" y="779108"/>
              <a:ext cx="221099" cy="73701"/>
            </a:xfrm>
            <a:custGeom>
              <a:avLst/>
              <a:gdLst/>
              <a:ahLst/>
              <a:cxnLst/>
              <a:rect l="0" t="0" r="0" b="0"/>
              <a:pathLst>
                <a:path w="221099" h="73701">
                  <a:moveTo>
                    <a:pt x="221098" y="0"/>
                  </a:moveTo>
                  <a:lnTo>
                    <a:pt x="215509" y="16768"/>
                  </a:lnTo>
                  <a:lnTo>
                    <a:pt x="203406" y="28120"/>
                  </a:lnTo>
                  <a:lnTo>
                    <a:pt x="185159" y="35894"/>
                  </a:lnTo>
                  <a:lnTo>
                    <a:pt x="121797" y="46884"/>
                  </a:lnTo>
                  <a:lnTo>
                    <a:pt x="60410" y="5384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68746" y="800165"/>
              <a:ext cx="136871" cy="264524"/>
            </a:xfrm>
            <a:custGeom>
              <a:avLst/>
              <a:gdLst/>
              <a:ahLst/>
              <a:cxnLst/>
              <a:rect l="0" t="0" r="0" b="0"/>
              <a:pathLst>
                <a:path w="136871" h="264524">
                  <a:moveTo>
                    <a:pt x="0" y="105285"/>
                  </a:moveTo>
                  <a:lnTo>
                    <a:pt x="15641" y="131672"/>
                  </a:lnTo>
                  <a:lnTo>
                    <a:pt x="34844" y="188597"/>
                  </a:lnTo>
                  <a:lnTo>
                    <a:pt x="52609" y="250368"/>
                  </a:lnTo>
                  <a:lnTo>
                    <a:pt x="56130" y="261669"/>
                  </a:lnTo>
                  <a:lnTo>
                    <a:pt x="58477" y="264523"/>
                  </a:lnTo>
                  <a:lnTo>
                    <a:pt x="60041" y="261747"/>
                  </a:lnTo>
                  <a:lnTo>
                    <a:pt x="60610" y="246183"/>
                  </a:lnTo>
                  <a:lnTo>
                    <a:pt x="53183" y="212284"/>
                  </a:lnTo>
                  <a:lnTo>
                    <a:pt x="36545" y="165675"/>
                  </a:lnTo>
                  <a:lnTo>
                    <a:pt x="32565" y="111755"/>
                  </a:lnTo>
                  <a:lnTo>
                    <a:pt x="38260" y="90223"/>
                  </a:lnTo>
                  <a:lnTo>
                    <a:pt x="60980" y="57336"/>
                  </a:lnTo>
                  <a:lnTo>
                    <a:pt x="89167" y="2948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93525" y="862691"/>
              <a:ext cx="249004" cy="244388"/>
            </a:xfrm>
            <a:custGeom>
              <a:avLst/>
              <a:gdLst/>
              <a:ahLst/>
              <a:cxnLst/>
              <a:rect l="0" t="0" r="0" b="0"/>
              <a:pathLst>
                <a:path w="249004" h="244388">
                  <a:moveTo>
                    <a:pt x="164775" y="95402"/>
                  </a:moveTo>
                  <a:lnTo>
                    <a:pt x="127327" y="34529"/>
                  </a:lnTo>
                  <a:lnTo>
                    <a:pt x="95507" y="4609"/>
                  </a:lnTo>
                  <a:lnTo>
                    <a:pt x="87011" y="948"/>
                  </a:lnTo>
                  <a:lnTo>
                    <a:pt x="68212" y="0"/>
                  </a:lnTo>
                  <a:lnTo>
                    <a:pt x="51278" y="6598"/>
                  </a:lnTo>
                  <a:lnTo>
                    <a:pt x="43487" y="11632"/>
                  </a:lnTo>
                  <a:lnTo>
                    <a:pt x="31711" y="26586"/>
                  </a:lnTo>
                  <a:lnTo>
                    <a:pt x="4792" y="83393"/>
                  </a:lnTo>
                  <a:lnTo>
                    <a:pt x="0" y="122909"/>
                  </a:lnTo>
                  <a:lnTo>
                    <a:pt x="5715" y="184682"/>
                  </a:lnTo>
                  <a:lnTo>
                    <a:pt x="12101" y="220121"/>
                  </a:lnTo>
                  <a:lnTo>
                    <a:pt x="17369" y="228851"/>
                  </a:lnTo>
                  <a:lnTo>
                    <a:pt x="32581" y="241670"/>
                  </a:lnTo>
                  <a:lnTo>
                    <a:pt x="41551" y="244387"/>
                  </a:lnTo>
                  <a:lnTo>
                    <a:pt x="60876" y="244286"/>
                  </a:lnTo>
                  <a:lnTo>
                    <a:pt x="78043" y="237222"/>
                  </a:lnTo>
                  <a:lnTo>
                    <a:pt x="85897" y="232062"/>
                  </a:lnTo>
                  <a:lnTo>
                    <a:pt x="97743" y="216971"/>
                  </a:lnTo>
                  <a:lnTo>
                    <a:pt x="122322" y="158154"/>
                  </a:lnTo>
                  <a:lnTo>
                    <a:pt x="129970" y="123744"/>
                  </a:lnTo>
                  <a:lnTo>
                    <a:pt x="131759" y="106828"/>
                  </a:lnTo>
                  <a:lnTo>
                    <a:pt x="147678" y="168088"/>
                  </a:lnTo>
                  <a:lnTo>
                    <a:pt x="160686" y="188538"/>
                  </a:lnTo>
                  <a:lnTo>
                    <a:pt x="207737" y="228087"/>
                  </a:lnTo>
                  <a:lnTo>
                    <a:pt x="216813" y="231822"/>
                  </a:lnTo>
                  <a:lnTo>
                    <a:pt x="249003" y="2322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59857" y="881135"/>
              <a:ext cx="193242" cy="206181"/>
            </a:xfrm>
            <a:custGeom>
              <a:avLst/>
              <a:gdLst/>
              <a:ahLst/>
              <a:cxnLst/>
              <a:rect l="0" t="0" r="0" b="0"/>
              <a:pathLst>
                <a:path w="193242" h="206181">
                  <a:moveTo>
                    <a:pt x="172184" y="34844"/>
                  </a:moveTo>
                  <a:lnTo>
                    <a:pt x="154203" y="19203"/>
                  </a:lnTo>
                  <a:lnTo>
                    <a:pt x="102442" y="0"/>
                  </a:lnTo>
                  <a:lnTo>
                    <a:pt x="79187" y="2200"/>
                  </a:lnTo>
                  <a:lnTo>
                    <a:pt x="35661" y="17087"/>
                  </a:lnTo>
                  <a:lnTo>
                    <a:pt x="27356" y="24176"/>
                  </a:lnTo>
                  <a:lnTo>
                    <a:pt x="15009" y="44530"/>
                  </a:lnTo>
                  <a:lnTo>
                    <a:pt x="1482" y="82298"/>
                  </a:lnTo>
                  <a:lnTo>
                    <a:pt x="0" y="106237"/>
                  </a:lnTo>
                  <a:lnTo>
                    <a:pt x="8581" y="155791"/>
                  </a:lnTo>
                  <a:lnTo>
                    <a:pt x="21093" y="176726"/>
                  </a:lnTo>
                  <a:lnTo>
                    <a:pt x="39522" y="192659"/>
                  </a:lnTo>
                  <a:lnTo>
                    <a:pt x="63310" y="203640"/>
                  </a:lnTo>
                  <a:lnTo>
                    <a:pt x="86361" y="206180"/>
                  </a:lnTo>
                  <a:lnTo>
                    <a:pt x="129755" y="198280"/>
                  </a:lnTo>
                  <a:lnTo>
                    <a:pt x="176432" y="173711"/>
                  </a:lnTo>
                  <a:lnTo>
                    <a:pt x="193241" y="1611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60578" y="558010"/>
              <a:ext cx="39920" cy="547483"/>
            </a:xfrm>
            <a:custGeom>
              <a:avLst/>
              <a:gdLst/>
              <a:ahLst/>
              <a:cxnLst/>
              <a:rect l="0" t="0" r="0" b="0"/>
              <a:pathLst>
                <a:path w="39920" h="547483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9" y="132310"/>
                  </a:lnTo>
                  <a:lnTo>
                    <a:pt x="7938" y="180103"/>
                  </a:lnTo>
                  <a:lnTo>
                    <a:pt x="13805" y="240667"/>
                  </a:lnTo>
                  <a:lnTo>
                    <a:pt x="16615" y="286727"/>
                  </a:lnTo>
                  <a:lnTo>
                    <a:pt x="19033" y="333325"/>
                  </a:lnTo>
                  <a:lnTo>
                    <a:pt x="24007" y="377432"/>
                  </a:lnTo>
                  <a:lnTo>
                    <a:pt x="27795" y="436135"/>
                  </a:lnTo>
                  <a:lnTo>
                    <a:pt x="34507" y="496163"/>
                  </a:lnTo>
                  <a:lnTo>
                    <a:pt x="39919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32041" y="779108"/>
              <a:ext cx="294799" cy="51750"/>
            </a:xfrm>
            <a:custGeom>
              <a:avLst/>
              <a:gdLst/>
              <a:ahLst/>
              <a:cxnLst/>
              <a:rect l="0" t="0" r="0" b="0"/>
              <a:pathLst>
                <a:path w="294799" h="51750">
                  <a:moveTo>
                    <a:pt x="294798" y="0"/>
                  </a:moveTo>
                  <a:lnTo>
                    <a:pt x="283619" y="16768"/>
                  </a:lnTo>
                  <a:lnTo>
                    <a:pt x="275647" y="21707"/>
                  </a:lnTo>
                  <a:lnTo>
                    <a:pt x="215991" y="35874"/>
                  </a:lnTo>
                  <a:lnTo>
                    <a:pt x="167187" y="48117"/>
                  </a:lnTo>
                  <a:lnTo>
                    <a:pt x="106767" y="51749"/>
                  </a:lnTo>
                  <a:lnTo>
                    <a:pt x="55015" y="4687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92444" y="905450"/>
              <a:ext cx="18624" cy="210571"/>
            </a:xfrm>
            <a:custGeom>
              <a:avLst/>
              <a:gdLst/>
              <a:ahLst/>
              <a:cxnLst/>
              <a:rect l="0" t="0" r="0" b="0"/>
              <a:pathLst>
                <a:path w="18624" h="210571">
                  <a:moveTo>
                    <a:pt x="18623" y="0"/>
                  </a:moveTo>
                  <a:lnTo>
                    <a:pt x="3969" y="55141"/>
                  </a:lnTo>
                  <a:lnTo>
                    <a:pt x="0" y="110935"/>
                  </a:lnTo>
                  <a:lnTo>
                    <a:pt x="12386" y="167814"/>
                  </a:lnTo>
                  <a:lnTo>
                    <a:pt x="18623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11067" y="70540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12229" y="863336"/>
              <a:ext cx="222470" cy="243224"/>
            </a:xfrm>
            <a:custGeom>
              <a:avLst/>
              <a:gdLst/>
              <a:ahLst/>
              <a:cxnLst/>
              <a:rect l="0" t="0" r="0" b="0"/>
              <a:pathLst>
                <a:path w="222470" h="243224">
                  <a:moveTo>
                    <a:pt x="151522" y="0"/>
                  </a:moveTo>
                  <a:lnTo>
                    <a:pt x="92905" y="0"/>
                  </a:lnTo>
                  <a:lnTo>
                    <a:pt x="58115" y="5590"/>
                  </a:lnTo>
                  <a:lnTo>
                    <a:pt x="39428" y="17692"/>
                  </a:lnTo>
                  <a:lnTo>
                    <a:pt x="24493" y="34770"/>
                  </a:lnTo>
                  <a:lnTo>
                    <a:pt x="5374" y="77448"/>
                  </a:lnTo>
                  <a:lnTo>
                    <a:pt x="0" y="103442"/>
                  </a:lnTo>
                  <a:lnTo>
                    <a:pt x="6081" y="155137"/>
                  </a:lnTo>
                  <a:lnTo>
                    <a:pt x="13182" y="176575"/>
                  </a:lnTo>
                  <a:lnTo>
                    <a:pt x="24137" y="193901"/>
                  </a:lnTo>
                  <a:lnTo>
                    <a:pt x="49047" y="216810"/>
                  </a:lnTo>
                  <a:lnTo>
                    <a:pt x="84244" y="238415"/>
                  </a:lnTo>
                  <a:lnTo>
                    <a:pt x="107583" y="243223"/>
                  </a:lnTo>
                  <a:lnTo>
                    <a:pt x="151161" y="236777"/>
                  </a:lnTo>
                  <a:lnTo>
                    <a:pt x="177411" y="221975"/>
                  </a:lnTo>
                  <a:lnTo>
                    <a:pt x="200007" y="197182"/>
                  </a:lnTo>
                  <a:lnTo>
                    <a:pt x="215931" y="162020"/>
                  </a:lnTo>
                  <a:lnTo>
                    <a:pt x="222469" y="121965"/>
                  </a:lnTo>
                  <a:lnTo>
                    <a:pt x="218817" y="86051"/>
                  </a:lnTo>
                  <a:lnTo>
                    <a:pt x="204736" y="53183"/>
                  </a:lnTo>
                  <a:lnTo>
                    <a:pt x="180157" y="26807"/>
                  </a:lnTo>
                  <a:lnTo>
                    <a:pt x="1409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44199" y="852138"/>
              <a:ext cx="251221" cy="275408"/>
            </a:xfrm>
            <a:custGeom>
              <a:avLst/>
              <a:gdLst/>
              <a:ahLst/>
              <a:cxnLst/>
              <a:rect l="0" t="0" r="0" b="0"/>
              <a:pathLst>
                <a:path w="251221" h="275408">
                  <a:moveTo>
                    <a:pt x="9065" y="95426"/>
                  </a:moveTo>
                  <a:lnTo>
                    <a:pt x="0" y="154043"/>
                  </a:lnTo>
                  <a:lnTo>
                    <a:pt x="7231" y="208217"/>
                  </a:lnTo>
                  <a:lnTo>
                    <a:pt x="19925" y="260859"/>
                  </a:lnTo>
                  <a:lnTo>
                    <a:pt x="23324" y="272395"/>
                  </a:lnTo>
                  <a:lnTo>
                    <a:pt x="25590" y="275407"/>
                  </a:lnTo>
                  <a:lnTo>
                    <a:pt x="27101" y="272735"/>
                  </a:lnTo>
                  <a:lnTo>
                    <a:pt x="29857" y="209244"/>
                  </a:lnTo>
                  <a:lnTo>
                    <a:pt x="30070" y="154694"/>
                  </a:lnTo>
                  <a:lnTo>
                    <a:pt x="41568" y="93179"/>
                  </a:lnTo>
                  <a:lnTo>
                    <a:pt x="54869" y="44420"/>
                  </a:lnTo>
                  <a:lnTo>
                    <a:pt x="68027" y="25573"/>
                  </a:lnTo>
                  <a:lnTo>
                    <a:pt x="86743" y="10568"/>
                  </a:lnTo>
                  <a:lnTo>
                    <a:pt x="110659" y="0"/>
                  </a:lnTo>
                  <a:lnTo>
                    <a:pt x="121248" y="223"/>
                  </a:lnTo>
                  <a:lnTo>
                    <a:pt x="130647" y="3882"/>
                  </a:lnTo>
                  <a:lnTo>
                    <a:pt x="147329" y="17305"/>
                  </a:lnTo>
                  <a:lnTo>
                    <a:pt x="184261" y="64645"/>
                  </a:lnTo>
                  <a:lnTo>
                    <a:pt x="211391" y="121755"/>
                  </a:lnTo>
                  <a:lnTo>
                    <a:pt x="229228" y="176190"/>
                  </a:lnTo>
                  <a:lnTo>
                    <a:pt x="237295" y="216452"/>
                  </a:lnTo>
                  <a:lnTo>
                    <a:pt x="240352" y="242802"/>
                  </a:lnTo>
                  <a:lnTo>
                    <a:pt x="251220" y="2638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79730" y="852808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7236" y="167322"/>
                  </a:lnTo>
                  <a:lnTo>
                    <a:pt x="10529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05727" y="705409"/>
              <a:ext cx="5590" cy="52643"/>
            </a:xfrm>
            <a:custGeom>
              <a:avLst/>
              <a:gdLst/>
              <a:ahLst/>
              <a:cxnLst/>
              <a:rect l="0" t="0" r="0" b="0"/>
              <a:pathLst>
                <a:path w="5590" h="52643">
                  <a:moveTo>
                    <a:pt x="5589" y="52642"/>
                  </a:moveTo>
                  <a:lnTo>
                    <a:pt x="0" y="35875"/>
                  </a:lnTo>
                  <a:lnTo>
                    <a:pt x="375" y="21403"/>
                  </a:lnTo>
                  <a:lnTo>
                    <a:pt x="558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58273" y="816385"/>
              <a:ext cx="224558" cy="286759"/>
            </a:xfrm>
            <a:custGeom>
              <a:avLst/>
              <a:gdLst/>
              <a:ahLst/>
              <a:cxnLst/>
              <a:rect l="0" t="0" r="0" b="0"/>
              <a:pathLst>
                <a:path w="224558" h="286759">
                  <a:moveTo>
                    <a:pt x="158369" y="57480"/>
                  </a:moveTo>
                  <a:lnTo>
                    <a:pt x="152780" y="40712"/>
                  </a:lnTo>
                  <a:lnTo>
                    <a:pt x="132537" y="13517"/>
                  </a:lnTo>
                  <a:lnTo>
                    <a:pt x="111013" y="2846"/>
                  </a:lnTo>
                  <a:lnTo>
                    <a:pt x="98723" y="0"/>
                  </a:lnTo>
                  <a:lnTo>
                    <a:pt x="72588" y="3077"/>
                  </a:lnTo>
                  <a:lnTo>
                    <a:pt x="47715" y="12244"/>
                  </a:lnTo>
                  <a:lnTo>
                    <a:pt x="20558" y="31728"/>
                  </a:lnTo>
                  <a:lnTo>
                    <a:pt x="5093" y="49544"/>
                  </a:lnTo>
                  <a:lnTo>
                    <a:pt x="1203" y="59208"/>
                  </a:lnTo>
                  <a:lnTo>
                    <a:pt x="0" y="79305"/>
                  </a:lnTo>
                  <a:lnTo>
                    <a:pt x="5900" y="110350"/>
                  </a:lnTo>
                  <a:lnTo>
                    <a:pt x="12269" y="117293"/>
                  </a:lnTo>
                  <a:lnTo>
                    <a:pt x="31825" y="125008"/>
                  </a:lnTo>
                  <a:lnTo>
                    <a:pt x="52994" y="125317"/>
                  </a:lnTo>
                  <a:lnTo>
                    <a:pt x="75271" y="123894"/>
                  </a:lnTo>
                  <a:lnTo>
                    <a:pt x="127700" y="129394"/>
                  </a:lnTo>
                  <a:lnTo>
                    <a:pt x="154097" y="132725"/>
                  </a:lnTo>
                  <a:lnTo>
                    <a:pt x="187519" y="147755"/>
                  </a:lnTo>
                  <a:lnTo>
                    <a:pt x="204860" y="160383"/>
                  </a:lnTo>
                  <a:lnTo>
                    <a:pt x="222187" y="186236"/>
                  </a:lnTo>
                  <a:lnTo>
                    <a:pt x="224557" y="209071"/>
                  </a:lnTo>
                  <a:lnTo>
                    <a:pt x="220541" y="232478"/>
                  </a:lnTo>
                  <a:lnTo>
                    <a:pt x="210958" y="250680"/>
                  </a:lnTo>
                  <a:lnTo>
                    <a:pt x="195780" y="263450"/>
                  </a:lnTo>
                  <a:lnTo>
                    <a:pt x="157440" y="281179"/>
                  </a:lnTo>
                  <a:lnTo>
                    <a:pt x="120919" y="286758"/>
                  </a:lnTo>
                  <a:lnTo>
                    <a:pt x="86052" y="282822"/>
                  </a:lnTo>
                  <a:lnTo>
                    <a:pt x="67346" y="271106"/>
                  </a:lnTo>
                  <a:lnTo>
                    <a:pt x="49901" y="251018"/>
                  </a:lnTo>
                  <a:lnTo>
                    <a:pt x="42556" y="2364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24297" y="845072"/>
              <a:ext cx="229341" cy="281478"/>
            </a:xfrm>
            <a:custGeom>
              <a:avLst/>
              <a:gdLst/>
              <a:ahLst/>
              <a:cxnLst/>
              <a:rect l="0" t="0" r="0" b="0"/>
              <a:pathLst>
                <a:path w="229341" h="281478">
                  <a:moveTo>
                    <a:pt x="187226" y="81435"/>
                  </a:moveTo>
                  <a:lnTo>
                    <a:pt x="171585" y="63455"/>
                  </a:lnTo>
                  <a:lnTo>
                    <a:pt x="146793" y="22872"/>
                  </a:lnTo>
                  <a:lnTo>
                    <a:pt x="121433" y="6631"/>
                  </a:lnTo>
                  <a:lnTo>
                    <a:pt x="86104" y="0"/>
                  </a:lnTo>
                  <a:lnTo>
                    <a:pt x="65853" y="4687"/>
                  </a:lnTo>
                  <a:lnTo>
                    <a:pt x="33790" y="26761"/>
                  </a:lnTo>
                  <a:lnTo>
                    <a:pt x="17631" y="52367"/>
                  </a:lnTo>
                  <a:lnTo>
                    <a:pt x="5434" y="82181"/>
                  </a:lnTo>
                  <a:lnTo>
                    <a:pt x="0" y="130009"/>
                  </a:lnTo>
                  <a:lnTo>
                    <a:pt x="6570" y="191073"/>
                  </a:lnTo>
                  <a:lnTo>
                    <a:pt x="16975" y="225834"/>
                  </a:lnTo>
                  <a:lnTo>
                    <a:pt x="28111" y="243489"/>
                  </a:lnTo>
                  <a:lnTo>
                    <a:pt x="35526" y="247963"/>
                  </a:lnTo>
                  <a:lnTo>
                    <a:pt x="53123" y="249814"/>
                  </a:lnTo>
                  <a:lnTo>
                    <a:pt x="82761" y="244279"/>
                  </a:lnTo>
                  <a:lnTo>
                    <a:pt x="113769" y="229641"/>
                  </a:lnTo>
                  <a:lnTo>
                    <a:pt x="128453" y="213985"/>
                  </a:lnTo>
                  <a:lnTo>
                    <a:pt x="143295" y="182321"/>
                  </a:lnTo>
                  <a:lnTo>
                    <a:pt x="151983" y="143303"/>
                  </a:lnTo>
                  <a:lnTo>
                    <a:pt x="154015" y="126479"/>
                  </a:lnTo>
                  <a:lnTo>
                    <a:pt x="166998" y="187303"/>
                  </a:lnTo>
                  <a:lnTo>
                    <a:pt x="185960" y="228949"/>
                  </a:lnTo>
                  <a:lnTo>
                    <a:pt x="229340" y="2814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193520" y="464225"/>
            <a:ext cx="3850460" cy="796351"/>
            <a:chOff x="5193520" y="464225"/>
            <a:chExt cx="3850460" cy="796351"/>
          </a:xfrm>
        </p:grpSpPr>
        <p:sp>
          <p:nvSpPr>
            <p:cNvPr id="20" name="Freeform 19"/>
            <p:cNvSpPr/>
            <p:nvPr/>
          </p:nvSpPr>
          <p:spPr>
            <a:xfrm>
              <a:off x="5193520" y="464225"/>
              <a:ext cx="270771" cy="592493"/>
            </a:xfrm>
            <a:custGeom>
              <a:avLst/>
              <a:gdLst/>
              <a:ahLst/>
              <a:cxnLst/>
              <a:rect l="0" t="0" r="0" b="0"/>
              <a:pathLst>
                <a:path w="270771" h="592493">
                  <a:moveTo>
                    <a:pt x="207599" y="451754"/>
                  </a:moveTo>
                  <a:lnTo>
                    <a:pt x="187355" y="393137"/>
                  </a:lnTo>
                  <a:lnTo>
                    <a:pt x="154601" y="347993"/>
                  </a:lnTo>
                  <a:lnTo>
                    <a:pt x="147701" y="340466"/>
                  </a:lnTo>
                  <a:lnTo>
                    <a:pt x="127555" y="332103"/>
                  </a:lnTo>
                  <a:lnTo>
                    <a:pt x="115632" y="329872"/>
                  </a:lnTo>
                  <a:lnTo>
                    <a:pt x="96145" y="333633"/>
                  </a:lnTo>
                  <a:lnTo>
                    <a:pt x="72020" y="348905"/>
                  </a:lnTo>
                  <a:lnTo>
                    <a:pt x="42908" y="380615"/>
                  </a:lnTo>
                  <a:lnTo>
                    <a:pt x="15797" y="421844"/>
                  </a:lnTo>
                  <a:lnTo>
                    <a:pt x="3110" y="462649"/>
                  </a:lnTo>
                  <a:lnTo>
                    <a:pt x="0" y="514643"/>
                  </a:lnTo>
                  <a:lnTo>
                    <a:pt x="7138" y="553836"/>
                  </a:lnTo>
                  <a:lnTo>
                    <a:pt x="17509" y="576672"/>
                  </a:lnTo>
                  <a:lnTo>
                    <a:pt x="27060" y="584166"/>
                  </a:lnTo>
                  <a:lnTo>
                    <a:pt x="53270" y="592492"/>
                  </a:lnTo>
                  <a:lnTo>
                    <a:pt x="89732" y="591590"/>
                  </a:lnTo>
                  <a:lnTo>
                    <a:pt x="111930" y="577464"/>
                  </a:lnTo>
                  <a:lnTo>
                    <a:pt x="164195" y="516965"/>
                  </a:lnTo>
                  <a:lnTo>
                    <a:pt x="196122" y="455753"/>
                  </a:lnTo>
                  <a:lnTo>
                    <a:pt x="217846" y="397177"/>
                  </a:lnTo>
                  <a:lnTo>
                    <a:pt x="230870" y="354968"/>
                  </a:lnTo>
                  <a:lnTo>
                    <a:pt x="240559" y="308912"/>
                  </a:lnTo>
                  <a:lnTo>
                    <a:pt x="247001" y="253713"/>
                  </a:lnTo>
                  <a:lnTo>
                    <a:pt x="248909" y="190954"/>
                  </a:lnTo>
                  <a:lnTo>
                    <a:pt x="241149" y="127667"/>
                  </a:lnTo>
                  <a:lnTo>
                    <a:pt x="228351" y="64386"/>
                  </a:lnTo>
                  <a:lnTo>
                    <a:pt x="220147" y="6479"/>
                  </a:lnTo>
                  <a:lnTo>
                    <a:pt x="218304" y="486"/>
                  </a:lnTo>
                  <a:lnTo>
                    <a:pt x="215906" y="0"/>
                  </a:lnTo>
                  <a:lnTo>
                    <a:pt x="213137" y="3186"/>
                  </a:lnTo>
                  <a:lnTo>
                    <a:pt x="208693" y="41920"/>
                  </a:lnTo>
                  <a:lnTo>
                    <a:pt x="207815" y="100871"/>
                  </a:lnTo>
                  <a:lnTo>
                    <a:pt x="213231" y="162645"/>
                  </a:lnTo>
                  <a:lnTo>
                    <a:pt x="217160" y="224284"/>
                  </a:lnTo>
                  <a:lnTo>
                    <a:pt x="219011" y="270751"/>
                  </a:lnTo>
                  <a:lnTo>
                    <a:pt x="225278" y="325594"/>
                  </a:lnTo>
                  <a:lnTo>
                    <a:pt x="228825" y="373689"/>
                  </a:lnTo>
                  <a:lnTo>
                    <a:pt x="239911" y="435510"/>
                  </a:lnTo>
                  <a:lnTo>
                    <a:pt x="247696" y="458573"/>
                  </a:lnTo>
                  <a:lnTo>
                    <a:pt x="262893" y="481200"/>
                  </a:lnTo>
                  <a:lnTo>
                    <a:pt x="265519" y="483083"/>
                  </a:lnTo>
                  <a:lnTo>
                    <a:pt x="270770" y="4833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569575" y="831751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4463" y="33622"/>
                  </a:lnTo>
                  <a:lnTo>
                    <a:pt x="5864" y="88443"/>
                  </a:lnTo>
                  <a:lnTo>
                    <a:pt x="1738" y="13188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69575" y="65276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06445" y="736994"/>
              <a:ext cx="157929" cy="248942"/>
            </a:xfrm>
            <a:custGeom>
              <a:avLst/>
              <a:gdLst/>
              <a:ahLst/>
              <a:cxnLst/>
              <a:rect l="0" t="0" r="0" b="0"/>
              <a:pathLst>
                <a:path w="157929" h="248942">
                  <a:moveTo>
                    <a:pt x="0" y="42114"/>
                  </a:moveTo>
                  <a:lnTo>
                    <a:pt x="0" y="64471"/>
                  </a:lnTo>
                  <a:lnTo>
                    <a:pt x="6240" y="81686"/>
                  </a:lnTo>
                  <a:lnTo>
                    <a:pt x="19786" y="110771"/>
                  </a:lnTo>
                  <a:lnTo>
                    <a:pt x="45673" y="167792"/>
                  </a:lnTo>
                  <a:lnTo>
                    <a:pt x="78292" y="230399"/>
                  </a:lnTo>
                  <a:lnTo>
                    <a:pt x="91728" y="247069"/>
                  </a:lnTo>
                  <a:lnTo>
                    <a:pt x="97417" y="248941"/>
                  </a:lnTo>
                  <a:lnTo>
                    <a:pt x="102380" y="246679"/>
                  </a:lnTo>
                  <a:lnTo>
                    <a:pt x="106858" y="241662"/>
                  </a:lnTo>
                  <a:lnTo>
                    <a:pt x="118749" y="212244"/>
                  </a:lnTo>
                  <a:lnTo>
                    <a:pt x="126012" y="160381"/>
                  </a:lnTo>
                  <a:lnTo>
                    <a:pt x="137499" y="105077"/>
                  </a:lnTo>
                  <a:lnTo>
                    <a:pt x="151033" y="43503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69658" y="789637"/>
              <a:ext cx="1" cy="221099"/>
            </a:xfrm>
            <a:custGeom>
              <a:avLst/>
              <a:gdLst/>
              <a:ahLst/>
              <a:cxnLst/>
              <a:rect l="0" t="0" r="0" b="0"/>
              <a:pathLst>
                <a:path w="1" h="221099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80140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27544" y="663295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94137" y="741934"/>
              <a:ext cx="225861" cy="264199"/>
            </a:xfrm>
            <a:custGeom>
              <a:avLst/>
              <a:gdLst/>
              <a:ahLst/>
              <a:cxnLst/>
              <a:rect l="0" t="0" r="0" b="0"/>
              <a:pathLst>
                <a:path w="225861" h="264199">
                  <a:moveTo>
                    <a:pt x="107148" y="5589"/>
                  </a:moveTo>
                  <a:lnTo>
                    <a:pt x="90380" y="0"/>
                  </a:lnTo>
                  <a:lnTo>
                    <a:pt x="72789" y="375"/>
                  </a:lnTo>
                  <a:lnTo>
                    <a:pt x="27311" y="10148"/>
                  </a:lnTo>
                  <a:lnTo>
                    <a:pt x="17659" y="15647"/>
                  </a:lnTo>
                  <a:lnTo>
                    <a:pt x="3814" y="31116"/>
                  </a:lnTo>
                  <a:lnTo>
                    <a:pt x="0" y="52809"/>
                  </a:lnTo>
                  <a:lnTo>
                    <a:pt x="621" y="65145"/>
                  </a:lnTo>
                  <a:lnTo>
                    <a:pt x="10670" y="85091"/>
                  </a:lnTo>
                  <a:lnTo>
                    <a:pt x="26834" y="100585"/>
                  </a:lnTo>
                  <a:lnTo>
                    <a:pt x="45716" y="111370"/>
                  </a:lnTo>
                  <a:lnTo>
                    <a:pt x="65807" y="113824"/>
                  </a:lnTo>
                  <a:lnTo>
                    <a:pt x="86434" y="113355"/>
                  </a:lnTo>
                  <a:lnTo>
                    <a:pt x="138778" y="125701"/>
                  </a:lnTo>
                  <a:lnTo>
                    <a:pt x="186922" y="147511"/>
                  </a:lnTo>
                  <a:lnTo>
                    <a:pt x="205384" y="160692"/>
                  </a:lnTo>
                  <a:lnTo>
                    <a:pt x="218269" y="177469"/>
                  </a:lnTo>
                  <a:lnTo>
                    <a:pt x="223343" y="186856"/>
                  </a:lnTo>
                  <a:lnTo>
                    <a:pt x="225860" y="209764"/>
                  </a:lnTo>
                  <a:lnTo>
                    <a:pt x="224894" y="222424"/>
                  </a:lnTo>
                  <a:lnTo>
                    <a:pt x="214462" y="242730"/>
                  </a:lnTo>
                  <a:lnTo>
                    <a:pt x="206766" y="251420"/>
                  </a:lnTo>
                  <a:lnTo>
                    <a:pt x="182619" y="261077"/>
                  </a:lnTo>
                  <a:lnTo>
                    <a:pt x="154728" y="264198"/>
                  </a:lnTo>
                  <a:lnTo>
                    <a:pt x="91750" y="253695"/>
                  </a:lnTo>
                  <a:lnTo>
                    <a:pt x="54505" y="2477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22817" y="810694"/>
              <a:ext cx="20624" cy="178985"/>
            </a:xfrm>
            <a:custGeom>
              <a:avLst/>
              <a:gdLst/>
              <a:ahLst/>
              <a:cxnLst/>
              <a:rect l="0" t="0" r="0" b="0"/>
              <a:pathLst>
                <a:path w="20624" h="178985">
                  <a:moveTo>
                    <a:pt x="10094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11076" y="146628"/>
                  </a:lnTo>
                  <a:lnTo>
                    <a:pt x="20623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22383" y="642238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541167" y="820399"/>
              <a:ext cx="189886" cy="203869"/>
            </a:xfrm>
            <a:custGeom>
              <a:avLst/>
              <a:gdLst/>
              <a:ahLst/>
              <a:cxnLst/>
              <a:rect l="0" t="0" r="0" b="0"/>
              <a:pathLst>
                <a:path w="189886" h="203869">
                  <a:moveTo>
                    <a:pt x="112843" y="21880"/>
                  </a:moveTo>
                  <a:lnTo>
                    <a:pt x="107254" y="5113"/>
                  </a:lnTo>
                  <a:lnTo>
                    <a:pt x="102098" y="1343"/>
                  </a:lnTo>
                  <a:lnTo>
                    <a:pt x="95151" y="0"/>
                  </a:lnTo>
                  <a:lnTo>
                    <a:pt x="42662" y="3055"/>
                  </a:lnTo>
                  <a:lnTo>
                    <a:pt x="24720" y="11953"/>
                  </a:lnTo>
                  <a:lnTo>
                    <a:pt x="12067" y="26827"/>
                  </a:lnTo>
                  <a:lnTo>
                    <a:pt x="7054" y="35707"/>
                  </a:lnTo>
                  <a:lnTo>
                    <a:pt x="0" y="76150"/>
                  </a:lnTo>
                  <a:lnTo>
                    <a:pt x="3499" y="119588"/>
                  </a:lnTo>
                  <a:lnTo>
                    <a:pt x="17534" y="156506"/>
                  </a:lnTo>
                  <a:lnTo>
                    <a:pt x="42100" y="184082"/>
                  </a:lnTo>
                  <a:lnTo>
                    <a:pt x="71605" y="201481"/>
                  </a:lnTo>
                  <a:lnTo>
                    <a:pt x="92175" y="203868"/>
                  </a:lnTo>
                  <a:lnTo>
                    <a:pt x="111846" y="199860"/>
                  </a:lnTo>
                  <a:lnTo>
                    <a:pt x="143538" y="178223"/>
                  </a:lnTo>
                  <a:lnTo>
                    <a:pt x="172329" y="151419"/>
                  </a:lnTo>
                  <a:lnTo>
                    <a:pt x="187920" y="119404"/>
                  </a:lnTo>
                  <a:lnTo>
                    <a:pt x="189885" y="96809"/>
                  </a:lnTo>
                  <a:lnTo>
                    <a:pt x="181614" y="53709"/>
                  </a:lnTo>
                  <a:lnTo>
                    <a:pt x="175383" y="41875"/>
                  </a:lnTo>
                  <a:lnTo>
                    <a:pt x="165486" y="324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811938" y="763065"/>
              <a:ext cx="221099" cy="252885"/>
            </a:xfrm>
            <a:custGeom>
              <a:avLst/>
              <a:gdLst/>
              <a:ahLst/>
              <a:cxnLst/>
              <a:rect l="0" t="0" r="0" b="0"/>
              <a:pathLst>
                <a:path w="221099" h="252885">
                  <a:moveTo>
                    <a:pt x="0" y="79214"/>
                  </a:moveTo>
                  <a:lnTo>
                    <a:pt x="14654" y="137831"/>
                  </a:lnTo>
                  <a:lnTo>
                    <a:pt x="28197" y="190835"/>
                  </a:lnTo>
                  <a:lnTo>
                    <a:pt x="45639" y="247118"/>
                  </a:lnTo>
                  <a:lnTo>
                    <a:pt x="45634" y="251982"/>
                  </a:lnTo>
                  <a:lnTo>
                    <a:pt x="43290" y="252884"/>
                  </a:lnTo>
                  <a:lnTo>
                    <a:pt x="39388" y="251146"/>
                  </a:lnTo>
                  <a:lnTo>
                    <a:pt x="31934" y="236737"/>
                  </a:lnTo>
                  <a:lnTo>
                    <a:pt x="17616" y="178180"/>
                  </a:lnTo>
                  <a:lnTo>
                    <a:pt x="12628" y="125045"/>
                  </a:lnTo>
                  <a:lnTo>
                    <a:pt x="4877" y="64264"/>
                  </a:lnTo>
                  <a:lnTo>
                    <a:pt x="7237" y="39814"/>
                  </a:lnTo>
                  <a:lnTo>
                    <a:pt x="15304" y="20369"/>
                  </a:lnTo>
                  <a:lnTo>
                    <a:pt x="20731" y="11908"/>
                  </a:lnTo>
                  <a:lnTo>
                    <a:pt x="29028" y="6268"/>
                  </a:lnTo>
                  <a:lnTo>
                    <a:pt x="50726" y="0"/>
                  </a:lnTo>
                  <a:lnTo>
                    <a:pt x="72847" y="3454"/>
                  </a:lnTo>
                  <a:lnTo>
                    <a:pt x="115645" y="24735"/>
                  </a:lnTo>
                  <a:lnTo>
                    <a:pt x="130556" y="40963"/>
                  </a:lnTo>
                  <a:lnTo>
                    <a:pt x="168825" y="103730"/>
                  </a:lnTo>
                  <a:lnTo>
                    <a:pt x="191015" y="151517"/>
                  </a:lnTo>
                  <a:lnTo>
                    <a:pt x="200598" y="197308"/>
                  </a:lnTo>
                  <a:lnTo>
                    <a:pt x="205092" y="201227"/>
                  </a:lnTo>
                  <a:lnTo>
                    <a:pt x="221098" y="2055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275224" y="776127"/>
              <a:ext cx="165425" cy="484449"/>
            </a:xfrm>
            <a:custGeom>
              <a:avLst/>
              <a:gdLst/>
              <a:ahLst/>
              <a:cxnLst/>
              <a:rect l="0" t="0" r="0" b="0"/>
              <a:pathLst>
                <a:path w="165425" h="484449">
                  <a:moveTo>
                    <a:pt x="31553" y="129323"/>
                  </a:moveTo>
                  <a:lnTo>
                    <a:pt x="24318" y="156879"/>
                  </a:lnTo>
                  <a:lnTo>
                    <a:pt x="18555" y="209982"/>
                  </a:lnTo>
                  <a:lnTo>
                    <a:pt x="12088" y="271728"/>
                  </a:lnTo>
                  <a:lnTo>
                    <a:pt x="16557" y="331005"/>
                  </a:lnTo>
                  <a:lnTo>
                    <a:pt x="19701" y="387432"/>
                  </a:lnTo>
                  <a:lnTo>
                    <a:pt x="20763" y="450496"/>
                  </a:lnTo>
                  <a:lnTo>
                    <a:pt x="20947" y="484448"/>
                  </a:lnTo>
                  <a:lnTo>
                    <a:pt x="19848" y="432489"/>
                  </a:lnTo>
                  <a:lnTo>
                    <a:pt x="12617" y="378247"/>
                  </a:lnTo>
                  <a:lnTo>
                    <a:pt x="4236" y="317722"/>
                  </a:lnTo>
                  <a:lnTo>
                    <a:pt x="1232" y="257675"/>
                  </a:lnTo>
                  <a:lnTo>
                    <a:pt x="342" y="208038"/>
                  </a:lnTo>
                  <a:lnTo>
                    <a:pt x="79" y="156805"/>
                  </a:lnTo>
                  <a:lnTo>
                    <a:pt x="0" y="105751"/>
                  </a:lnTo>
                  <a:lnTo>
                    <a:pt x="3094" y="49104"/>
                  </a:lnTo>
                  <a:lnTo>
                    <a:pt x="14541" y="14698"/>
                  </a:lnTo>
                  <a:lnTo>
                    <a:pt x="20212" y="3773"/>
                  </a:lnTo>
                  <a:lnTo>
                    <a:pt x="27502" y="0"/>
                  </a:lnTo>
                  <a:lnTo>
                    <a:pt x="35871" y="994"/>
                  </a:lnTo>
                  <a:lnTo>
                    <a:pt x="98222" y="38436"/>
                  </a:lnTo>
                  <a:lnTo>
                    <a:pt x="131635" y="67299"/>
                  </a:lnTo>
                  <a:lnTo>
                    <a:pt x="153234" y="98078"/>
                  </a:lnTo>
                  <a:lnTo>
                    <a:pt x="161673" y="120116"/>
                  </a:lnTo>
                  <a:lnTo>
                    <a:pt x="165424" y="145508"/>
                  </a:lnTo>
                  <a:lnTo>
                    <a:pt x="160851" y="169272"/>
                  </a:lnTo>
                  <a:lnTo>
                    <a:pt x="156356" y="180522"/>
                  </a:lnTo>
                  <a:lnTo>
                    <a:pt x="142003" y="196142"/>
                  </a:lnTo>
                  <a:lnTo>
                    <a:pt x="133263" y="201945"/>
                  </a:lnTo>
                  <a:lnTo>
                    <a:pt x="75392" y="215143"/>
                  </a:lnTo>
                  <a:lnTo>
                    <a:pt x="42082" y="2240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517347" y="747523"/>
              <a:ext cx="115815" cy="240148"/>
            </a:xfrm>
            <a:custGeom>
              <a:avLst/>
              <a:gdLst/>
              <a:ahLst/>
              <a:cxnLst/>
              <a:rect l="0" t="0" r="0" b="0"/>
              <a:pathLst>
                <a:path w="115815" h="240148">
                  <a:moveTo>
                    <a:pt x="0" y="63171"/>
                  </a:moveTo>
                  <a:lnTo>
                    <a:pt x="0" y="121788"/>
                  </a:lnTo>
                  <a:lnTo>
                    <a:pt x="11453" y="181504"/>
                  </a:lnTo>
                  <a:lnTo>
                    <a:pt x="25858" y="240147"/>
                  </a:lnTo>
                  <a:lnTo>
                    <a:pt x="13227" y="182529"/>
                  </a:lnTo>
                  <a:lnTo>
                    <a:pt x="2959" y="126349"/>
                  </a:lnTo>
                  <a:lnTo>
                    <a:pt x="584" y="70191"/>
                  </a:lnTo>
                  <a:lnTo>
                    <a:pt x="6499" y="48354"/>
                  </a:lnTo>
                  <a:lnTo>
                    <a:pt x="11351" y="39255"/>
                  </a:lnTo>
                  <a:lnTo>
                    <a:pt x="29221" y="26025"/>
                  </a:lnTo>
                  <a:lnTo>
                    <a:pt x="84411" y="800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692386" y="821222"/>
              <a:ext cx="157667" cy="212287"/>
            </a:xfrm>
            <a:custGeom>
              <a:avLst/>
              <a:gdLst/>
              <a:ahLst/>
              <a:cxnLst/>
              <a:rect l="0" t="0" r="0" b="0"/>
              <a:pathLst>
                <a:path w="157667" h="212287">
                  <a:moveTo>
                    <a:pt x="119759" y="0"/>
                  </a:moveTo>
                  <a:lnTo>
                    <a:pt x="108581" y="16768"/>
                  </a:lnTo>
                  <a:lnTo>
                    <a:pt x="101778" y="20537"/>
                  </a:lnTo>
                  <a:lnTo>
                    <a:pt x="65645" y="27540"/>
                  </a:lnTo>
                  <a:lnTo>
                    <a:pt x="38215" y="44035"/>
                  </a:lnTo>
                  <a:lnTo>
                    <a:pt x="23856" y="58176"/>
                  </a:lnTo>
                  <a:lnTo>
                    <a:pt x="1210" y="106014"/>
                  </a:lnTo>
                  <a:lnTo>
                    <a:pt x="0" y="126666"/>
                  </a:lnTo>
                  <a:lnTo>
                    <a:pt x="8755" y="168520"/>
                  </a:lnTo>
                  <a:lnTo>
                    <a:pt x="23958" y="194472"/>
                  </a:lnTo>
                  <a:lnTo>
                    <a:pt x="39746" y="206535"/>
                  </a:lnTo>
                  <a:lnTo>
                    <a:pt x="48870" y="211389"/>
                  </a:lnTo>
                  <a:lnTo>
                    <a:pt x="58461" y="212286"/>
                  </a:lnTo>
                  <a:lnTo>
                    <a:pt x="78477" y="207044"/>
                  </a:lnTo>
                  <a:lnTo>
                    <a:pt x="111518" y="184614"/>
                  </a:lnTo>
                  <a:lnTo>
                    <a:pt x="147674" y="145137"/>
                  </a:lnTo>
                  <a:lnTo>
                    <a:pt x="155562" y="122217"/>
                  </a:lnTo>
                  <a:lnTo>
                    <a:pt x="157666" y="109554"/>
                  </a:lnTo>
                  <a:lnTo>
                    <a:pt x="153764" y="86126"/>
                  </a:lnTo>
                  <a:lnTo>
                    <a:pt x="138413" y="56325"/>
                  </a:lnTo>
                  <a:lnTo>
                    <a:pt x="125710" y="42581"/>
                  </a:lnTo>
                  <a:lnTo>
                    <a:pt x="98702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917430" y="494839"/>
              <a:ext cx="276231" cy="550060"/>
            </a:xfrm>
            <a:custGeom>
              <a:avLst/>
              <a:gdLst/>
              <a:ahLst/>
              <a:cxnLst/>
              <a:rect l="0" t="0" r="0" b="0"/>
              <a:pathLst>
                <a:path w="276231" h="550060">
                  <a:moveTo>
                    <a:pt x="0" y="0"/>
                  </a:moveTo>
                  <a:lnTo>
                    <a:pt x="5589" y="62093"/>
                  </a:lnTo>
                  <a:lnTo>
                    <a:pt x="21331" y="115671"/>
                  </a:lnTo>
                  <a:lnTo>
                    <a:pt x="28547" y="150476"/>
                  </a:lnTo>
                  <a:lnTo>
                    <a:pt x="36924" y="196664"/>
                  </a:lnTo>
                  <a:lnTo>
                    <a:pt x="51105" y="248564"/>
                  </a:lnTo>
                  <a:lnTo>
                    <a:pt x="60787" y="308022"/>
                  </a:lnTo>
                  <a:lnTo>
                    <a:pt x="71105" y="358761"/>
                  </a:lnTo>
                  <a:lnTo>
                    <a:pt x="84409" y="416444"/>
                  </a:lnTo>
                  <a:lnTo>
                    <a:pt x="100630" y="474334"/>
                  </a:lnTo>
                  <a:lnTo>
                    <a:pt x="104365" y="527227"/>
                  </a:lnTo>
                  <a:lnTo>
                    <a:pt x="104672" y="540998"/>
                  </a:lnTo>
                  <a:lnTo>
                    <a:pt x="102537" y="547838"/>
                  </a:lnTo>
                  <a:lnTo>
                    <a:pt x="98773" y="550059"/>
                  </a:lnTo>
                  <a:lnTo>
                    <a:pt x="93925" y="549200"/>
                  </a:lnTo>
                  <a:lnTo>
                    <a:pt x="85418" y="532648"/>
                  </a:lnTo>
                  <a:lnTo>
                    <a:pt x="76014" y="479951"/>
                  </a:lnTo>
                  <a:lnTo>
                    <a:pt x="74156" y="424481"/>
                  </a:lnTo>
                  <a:lnTo>
                    <a:pt x="76909" y="371584"/>
                  </a:lnTo>
                  <a:lnTo>
                    <a:pt x="79348" y="360026"/>
                  </a:lnTo>
                  <a:lnTo>
                    <a:pt x="91418" y="340946"/>
                  </a:lnTo>
                  <a:lnTo>
                    <a:pt x="99550" y="332582"/>
                  </a:lnTo>
                  <a:lnTo>
                    <a:pt x="124183" y="323289"/>
                  </a:lnTo>
                  <a:lnTo>
                    <a:pt x="152289" y="321499"/>
                  </a:lnTo>
                  <a:lnTo>
                    <a:pt x="176479" y="328502"/>
                  </a:lnTo>
                  <a:lnTo>
                    <a:pt x="220604" y="360467"/>
                  </a:lnTo>
                  <a:lnTo>
                    <a:pt x="250197" y="391464"/>
                  </a:lnTo>
                  <a:lnTo>
                    <a:pt x="275999" y="451359"/>
                  </a:lnTo>
                  <a:lnTo>
                    <a:pt x="276230" y="489495"/>
                  </a:lnTo>
                  <a:lnTo>
                    <a:pt x="268608" y="510402"/>
                  </a:lnTo>
                  <a:lnTo>
                    <a:pt x="263300" y="519252"/>
                  </a:lnTo>
                  <a:lnTo>
                    <a:pt x="255082" y="525153"/>
                  </a:lnTo>
                  <a:lnTo>
                    <a:pt x="233472" y="531709"/>
                  </a:lnTo>
                  <a:lnTo>
                    <a:pt x="181472" y="535917"/>
                  </a:lnTo>
                  <a:lnTo>
                    <a:pt x="126342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254342" y="526424"/>
              <a:ext cx="31586" cy="568540"/>
            </a:xfrm>
            <a:custGeom>
              <a:avLst/>
              <a:gdLst/>
              <a:ahLst/>
              <a:cxnLst/>
              <a:rect l="0" t="0" r="0" b="0"/>
              <a:pathLst>
                <a:path w="31586" h="568540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5589" y="167459"/>
                  </a:lnTo>
                  <a:lnTo>
                    <a:pt x="9065" y="220153"/>
                  </a:lnTo>
                  <a:lnTo>
                    <a:pt x="15684" y="265402"/>
                  </a:lnTo>
                  <a:lnTo>
                    <a:pt x="18669" y="306690"/>
                  </a:lnTo>
                  <a:lnTo>
                    <a:pt x="21166" y="353896"/>
                  </a:lnTo>
                  <a:lnTo>
                    <a:pt x="26175" y="398273"/>
                  </a:lnTo>
                  <a:lnTo>
                    <a:pt x="29982" y="457129"/>
                  </a:lnTo>
                  <a:lnTo>
                    <a:pt x="31268" y="519843"/>
                  </a:lnTo>
                  <a:lnTo>
                    <a:pt x="31585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359626" y="807004"/>
              <a:ext cx="200044" cy="278306"/>
            </a:xfrm>
            <a:custGeom>
              <a:avLst/>
              <a:gdLst/>
              <a:ahLst/>
              <a:cxnLst/>
              <a:rect l="0" t="0" r="0" b="0"/>
              <a:pathLst>
                <a:path w="200044" h="278306">
                  <a:moveTo>
                    <a:pt x="0" y="119503"/>
                  </a:moveTo>
                  <a:lnTo>
                    <a:pt x="58618" y="113914"/>
                  </a:lnTo>
                  <a:lnTo>
                    <a:pt x="110452" y="93139"/>
                  </a:lnTo>
                  <a:lnTo>
                    <a:pt x="158840" y="65194"/>
                  </a:lnTo>
                  <a:lnTo>
                    <a:pt x="165555" y="57561"/>
                  </a:lnTo>
                  <a:lnTo>
                    <a:pt x="173016" y="36601"/>
                  </a:lnTo>
                  <a:lnTo>
                    <a:pt x="171496" y="27971"/>
                  </a:lnTo>
                  <a:lnTo>
                    <a:pt x="166974" y="21047"/>
                  </a:lnTo>
                  <a:lnTo>
                    <a:pt x="152590" y="10234"/>
                  </a:lnTo>
                  <a:lnTo>
                    <a:pt x="134498" y="1529"/>
                  </a:lnTo>
                  <a:lnTo>
                    <a:pt x="114760" y="0"/>
                  </a:lnTo>
                  <a:lnTo>
                    <a:pt x="73491" y="8550"/>
                  </a:lnTo>
                  <a:lnTo>
                    <a:pt x="47642" y="23717"/>
                  </a:lnTo>
                  <a:lnTo>
                    <a:pt x="35603" y="39497"/>
                  </a:lnTo>
                  <a:lnTo>
                    <a:pt x="18342" y="78223"/>
                  </a:lnTo>
                  <a:lnTo>
                    <a:pt x="12844" y="114811"/>
                  </a:lnTo>
                  <a:lnTo>
                    <a:pt x="19392" y="167926"/>
                  </a:lnTo>
                  <a:lnTo>
                    <a:pt x="35070" y="213426"/>
                  </a:lnTo>
                  <a:lnTo>
                    <a:pt x="60350" y="250620"/>
                  </a:lnTo>
                  <a:lnTo>
                    <a:pt x="92102" y="273256"/>
                  </a:lnTo>
                  <a:lnTo>
                    <a:pt x="114634" y="278305"/>
                  </a:lnTo>
                  <a:lnTo>
                    <a:pt x="125556" y="278014"/>
                  </a:lnTo>
                  <a:lnTo>
                    <a:pt x="143930" y="271451"/>
                  </a:lnTo>
                  <a:lnTo>
                    <a:pt x="200043" y="2458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643896" y="778517"/>
              <a:ext cx="400084" cy="411204"/>
            </a:xfrm>
            <a:custGeom>
              <a:avLst/>
              <a:gdLst/>
              <a:ahLst/>
              <a:cxnLst/>
              <a:rect l="0" t="0" r="0" b="0"/>
              <a:pathLst>
                <a:path w="400084" h="411204">
                  <a:moveTo>
                    <a:pt x="0" y="169047"/>
                  </a:moveTo>
                  <a:lnTo>
                    <a:pt x="0" y="226311"/>
                  </a:lnTo>
                  <a:lnTo>
                    <a:pt x="0" y="275702"/>
                  </a:lnTo>
                  <a:lnTo>
                    <a:pt x="3120" y="327381"/>
                  </a:lnTo>
                  <a:lnTo>
                    <a:pt x="14655" y="386067"/>
                  </a:lnTo>
                  <a:lnTo>
                    <a:pt x="17959" y="390936"/>
                  </a:lnTo>
                  <a:lnTo>
                    <a:pt x="21331" y="390672"/>
                  </a:lnTo>
                  <a:lnTo>
                    <a:pt x="24750" y="386987"/>
                  </a:lnTo>
                  <a:lnTo>
                    <a:pt x="29560" y="353855"/>
                  </a:lnTo>
                  <a:lnTo>
                    <a:pt x="30986" y="301404"/>
                  </a:lnTo>
                  <a:lnTo>
                    <a:pt x="31319" y="258678"/>
                  </a:lnTo>
                  <a:lnTo>
                    <a:pt x="31467" y="214732"/>
                  </a:lnTo>
                  <a:lnTo>
                    <a:pt x="32720" y="159447"/>
                  </a:lnTo>
                  <a:lnTo>
                    <a:pt x="46235" y="96856"/>
                  </a:lnTo>
                  <a:lnTo>
                    <a:pt x="51880" y="90504"/>
                  </a:lnTo>
                  <a:lnTo>
                    <a:pt x="59154" y="87440"/>
                  </a:lnTo>
                  <a:lnTo>
                    <a:pt x="67511" y="86566"/>
                  </a:lnTo>
                  <a:lnTo>
                    <a:pt x="74254" y="90663"/>
                  </a:lnTo>
                  <a:lnTo>
                    <a:pt x="108444" y="149519"/>
                  </a:lnTo>
                  <a:lnTo>
                    <a:pt x="128699" y="201628"/>
                  </a:lnTo>
                  <a:lnTo>
                    <a:pt x="134932" y="215334"/>
                  </a:lnTo>
                  <a:lnTo>
                    <a:pt x="141428" y="220962"/>
                  </a:lnTo>
                  <a:lnTo>
                    <a:pt x="148097" y="221205"/>
                  </a:lnTo>
                  <a:lnTo>
                    <a:pt x="154883" y="217857"/>
                  </a:lnTo>
                  <a:lnTo>
                    <a:pt x="159408" y="209776"/>
                  </a:lnTo>
                  <a:lnTo>
                    <a:pt x="166670" y="154779"/>
                  </a:lnTo>
                  <a:lnTo>
                    <a:pt x="173692" y="93179"/>
                  </a:lnTo>
                  <a:lnTo>
                    <a:pt x="187514" y="44357"/>
                  </a:lnTo>
                  <a:lnTo>
                    <a:pt x="198763" y="22382"/>
                  </a:lnTo>
                  <a:lnTo>
                    <a:pt x="214681" y="7157"/>
                  </a:lnTo>
                  <a:lnTo>
                    <a:pt x="223840" y="1459"/>
                  </a:lnTo>
                  <a:lnTo>
                    <a:pt x="234624" y="0"/>
                  </a:lnTo>
                  <a:lnTo>
                    <a:pt x="259086" y="4618"/>
                  </a:lnTo>
                  <a:lnTo>
                    <a:pt x="287986" y="20372"/>
                  </a:lnTo>
                  <a:lnTo>
                    <a:pt x="324778" y="76768"/>
                  </a:lnTo>
                  <a:lnTo>
                    <a:pt x="345737" y="131582"/>
                  </a:lnTo>
                  <a:lnTo>
                    <a:pt x="361142" y="192452"/>
                  </a:lnTo>
                  <a:lnTo>
                    <a:pt x="377497" y="240973"/>
                  </a:lnTo>
                  <a:lnTo>
                    <a:pt x="391571" y="303572"/>
                  </a:lnTo>
                  <a:lnTo>
                    <a:pt x="397561" y="357215"/>
                  </a:lnTo>
                  <a:lnTo>
                    <a:pt x="400083" y="4112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5180021" y="1094963"/>
            <a:ext cx="1831959" cy="80452"/>
          </a:xfrm>
          <a:custGeom>
            <a:avLst/>
            <a:gdLst/>
            <a:ahLst/>
            <a:cxnLst/>
            <a:rect l="0" t="0" r="0" b="0"/>
            <a:pathLst>
              <a:path w="1831959" h="80452">
                <a:moveTo>
                  <a:pt x="1831958" y="0"/>
                </a:moveTo>
                <a:lnTo>
                  <a:pt x="1773341" y="5589"/>
                </a:lnTo>
                <a:lnTo>
                  <a:pt x="1713625" y="1545"/>
                </a:lnTo>
                <a:lnTo>
                  <a:pt x="1653906" y="5895"/>
                </a:lnTo>
                <a:lnTo>
                  <a:pt x="1594190" y="2378"/>
                </a:lnTo>
                <a:lnTo>
                  <a:pt x="1537334" y="3590"/>
                </a:lnTo>
                <a:lnTo>
                  <a:pt x="1481042" y="14747"/>
                </a:lnTo>
                <a:lnTo>
                  <a:pt x="1424863" y="19811"/>
                </a:lnTo>
                <a:lnTo>
                  <a:pt x="1365586" y="23931"/>
                </a:lnTo>
                <a:lnTo>
                  <a:pt x="1303488" y="30074"/>
                </a:lnTo>
                <a:lnTo>
                  <a:pt x="1244991" y="38523"/>
                </a:lnTo>
                <a:lnTo>
                  <a:pt x="1196608" y="41050"/>
                </a:lnTo>
                <a:lnTo>
                  <a:pt x="1140864" y="38785"/>
                </a:lnTo>
                <a:lnTo>
                  <a:pt x="1116533" y="35955"/>
                </a:lnTo>
                <a:lnTo>
                  <a:pt x="1059667" y="40551"/>
                </a:lnTo>
                <a:lnTo>
                  <a:pt x="1009636" y="44771"/>
                </a:lnTo>
                <a:lnTo>
                  <a:pt x="960887" y="50310"/>
                </a:lnTo>
                <a:lnTo>
                  <a:pt x="913687" y="48832"/>
                </a:lnTo>
                <a:lnTo>
                  <a:pt x="862657" y="47224"/>
                </a:lnTo>
                <a:lnTo>
                  <a:pt x="813612" y="47918"/>
                </a:lnTo>
                <a:lnTo>
                  <a:pt x="755118" y="43261"/>
                </a:lnTo>
                <a:lnTo>
                  <a:pt x="692761" y="50599"/>
                </a:lnTo>
                <a:lnTo>
                  <a:pt x="632721" y="57828"/>
                </a:lnTo>
                <a:lnTo>
                  <a:pt x="571771" y="60946"/>
                </a:lnTo>
                <a:lnTo>
                  <a:pt x="522963" y="55623"/>
                </a:lnTo>
                <a:lnTo>
                  <a:pt x="463956" y="56351"/>
                </a:lnTo>
                <a:lnTo>
                  <a:pt x="407240" y="61824"/>
                </a:lnTo>
                <a:lnTo>
                  <a:pt x="350977" y="70141"/>
                </a:lnTo>
                <a:lnTo>
                  <a:pt x="294803" y="72997"/>
                </a:lnTo>
                <a:lnTo>
                  <a:pt x="238647" y="73561"/>
                </a:lnTo>
                <a:lnTo>
                  <a:pt x="181324" y="74842"/>
                </a:lnTo>
                <a:lnTo>
                  <a:pt x="118008" y="78908"/>
                </a:lnTo>
                <a:lnTo>
                  <a:pt x="74349" y="78363"/>
                </a:lnTo>
                <a:lnTo>
                  <a:pt x="47082" y="80451"/>
                </a:lnTo>
                <a:lnTo>
                  <a:pt x="0" y="7370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331135" y="2253098"/>
            <a:ext cx="7786337" cy="589597"/>
            <a:chOff x="331135" y="2253098"/>
            <a:chExt cx="7786337" cy="589597"/>
          </a:xfrm>
        </p:grpSpPr>
        <p:sp>
          <p:nvSpPr>
            <p:cNvPr id="40" name="Freeform 39"/>
            <p:cNvSpPr/>
            <p:nvPr/>
          </p:nvSpPr>
          <p:spPr>
            <a:xfrm>
              <a:off x="331135" y="2400497"/>
              <a:ext cx="416389" cy="361265"/>
            </a:xfrm>
            <a:custGeom>
              <a:avLst/>
              <a:gdLst/>
              <a:ahLst/>
              <a:cxnLst/>
              <a:rect l="0" t="0" r="0" b="0"/>
              <a:pathLst>
                <a:path w="416389" h="361265">
                  <a:moveTo>
                    <a:pt x="16305" y="0"/>
                  </a:moveTo>
                  <a:lnTo>
                    <a:pt x="9069" y="27556"/>
                  </a:lnTo>
                  <a:lnTo>
                    <a:pt x="3307" y="80659"/>
                  </a:lnTo>
                  <a:lnTo>
                    <a:pt x="0" y="104869"/>
                  </a:lnTo>
                  <a:lnTo>
                    <a:pt x="7408" y="158539"/>
                  </a:lnTo>
                  <a:lnTo>
                    <a:pt x="20137" y="208611"/>
                  </a:lnTo>
                  <a:lnTo>
                    <a:pt x="35086" y="266768"/>
                  </a:lnTo>
                  <a:lnTo>
                    <a:pt x="53975" y="303260"/>
                  </a:lnTo>
                  <a:lnTo>
                    <a:pt x="71652" y="325465"/>
                  </a:lnTo>
                  <a:lnTo>
                    <a:pt x="94326" y="337674"/>
                  </a:lnTo>
                  <a:lnTo>
                    <a:pt x="118831" y="341930"/>
                  </a:lnTo>
                  <a:lnTo>
                    <a:pt x="141421" y="339922"/>
                  </a:lnTo>
                  <a:lnTo>
                    <a:pt x="160039" y="328891"/>
                  </a:lnTo>
                  <a:lnTo>
                    <a:pt x="183675" y="299830"/>
                  </a:lnTo>
                  <a:lnTo>
                    <a:pt x="202377" y="258464"/>
                  </a:lnTo>
                  <a:lnTo>
                    <a:pt x="210138" y="236536"/>
                  </a:lnTo>
                  <a:lnTo>
                    <a:pt x="212207" y="237239"/>
                  </a:lnTo>
                  <a:lnTo>
                    <a:pt x="230758" y="295743"/>
                  </a:lnTo>
                  <a:lnTo>
                    <a:pt x="252902" y="328693"/>
                  </a:lnTo>
                  <a:lnTo>
                    <a:pt x="274101" y="349425"/>
                  </a:lnTo>
                  <a:lnTo>
                    <a:pt x="292318" y="359241"/>
                  </a:lnTo>
                  <a:lnTo>
                    <a:pt x="312113" y="361264"/>
                  </a:lnTo>
                  <a:lnTo>
                    <a:pt x="332609" y="357094"/>
                  </a:lnTo>
                  <a:lnTo>
                    <a:pt x="353416" y="347442"/>
                  </a:lnTo>
                  <a:lnTo>
                    <a:pt x="371243" y="325994"/>
                  </a:lnTo>
                  <a:lnTo>
                    <a:pt x="400564" y="263378"/>
                  </a:lnTo>
                  <a:lnTo>
                    <a:pt x="412916" y="209909"/>
                  </a:lnTo>
                  <a:lnTo>
                    <a:pt x="415702" y="154287"/>
                  </a:lnTo>
                  <a:lnTo>
                    <a:pt x="416298" y="96689"/>
                  </a:lnTo>
                  <a:lnTo>
                    <a:pt x="416388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21222" y="2411026"/>
              <a:ext cx="384492" cy="337529"/>
            </a:xfrm>
            <a:custGeom>
              <a:avLst/>
              <a:gdLst/>
              <a:ahLst/>
              <a:cxnLst/>
              <a:rect l="0" t="0" r="0" b="0"/>
              <a:pathLst>
                <a:path w="384492" h="337529">
                  <a:moveTo>
                    <a:pt x="0" y="0"/>
                  </a:moveTo>
                  <a:lnTo>
                    <a:pt x="5590" y="58616"/>
                  </a:lnTo>
                  <a:lnTo>
                    <a:pt x="14654" y="104585"/>
                  </a:lnTo>
                  <a:lnTo>
                    <a:pt x="24749" y="160839"/>
                  </a:lnTo>
                  <a:lnTo>
                    <a:pt x="29560" y="216371"/>
                  </a:lnTo>
                  <a:lnTo>
                    <a:pt x="39591" y="277963"/>
                  </a:lnTo>
                  <a:lnTo>
                    <a:pt x="47086" y="313986"/>
                  </a:lnTo>
                  <a:lnTo>
                    <a:pt x="45104" y="336081"/>
                  </a:lnTo>
                  <a:lnTo>
                    <a:pt x="44107" y="337528"/>
                  </a:lnTo>
                  <a:lnTo>
                    <a:pt x="42377" y="282776"/>
                  </a:lnTo>
                  <a:lnTo>
                    <a:pt x="47781" y="233654"/>
                  </a:lnTo>
                  <a:lnTo>
                    <a:pt x="56792" y="187643"/>
                  </a:lnTo>
                  <a:lnTo>
                    <a:pt x="62428" y="176568"/>
                  </a:lnTo>
                  <a:lnTo>
                    <a:pt x="78049" y="161143"/>
                  </a:lnTo>
                  <a:lnTo>
                    <a:pt x="88297" y="157731"/>
                  </a:lnTo>
                  <a:lnTo>
                    <a:pt x="123908" y="158519"/>
                  </a:lnTo>
                  <a:lnTo>
                    <a:pt x="146318" y="163259"/>
                  </a:lnTo>
                  <a:lnTo>
                    <a:pt x="164856" y="175505"/>
                  </a:lnTo>
                  <a:lnTo>
                    <a:pt x="179724" y="192645"/>
                  </a:lnTo>
                  <a:lnTo>
                    <a:pt x="198801" y="235365"/>
                  </a:lnTo>
                  <a:lnTo>
                    <a:pt x="213835" y="288517"/>
                  </a:lnTo>
                  <a:lnTo>
                    <a:pt x="217426" y="294120"/>
                  </a:lnTo>
                  <a:lnTo>
                    <a:pt x="220990" y="294346"/>
                  </a:lnTo>
                  <a:lnTo>
                    <a:pt x="268299" y="249915"/>
                  </a:lnTo>
                  <a:lnTo>
                    <a:pt x="320764" y="216575"/>
                  </a:lnTo>
                  <a:lnTo>
                    <a:pt x="372466" y="182360"/>
                  </a:lnTo>
                  <a:lnTo>
                    <a:pt x="381960" y="159038"/>
                  </a:lnTo>
                  <a:lnTo>
                    <a:pt x="384491" y="144629"/>
                  </a:lnTo>
                  <a:lnTo>
                    <a:pt x="382670" y="133854"/>
                  </a:lnTo>
                  <a:lnTo>
                    <a:pt x="377946" y="125501"/>
                  </a:lnTo>
                  <a:lnTo>
                    <a:pt x="371287" y="118762"/>
                  </a:lnTo>
                  <a:lnTo>
                    <a:pt x="363338" y="115439"/>
                  </a:lnTo>
                  <a:lnTo>
                    <a:pt x="345148" y="114867"/>
                  </a:lnTo>
                  <a:lnTo>
                    <a:pt x="315176" y="126711"/>
                  </a:lnTo>
                  <a:lnTo>
                    <a:pt x="289658" y="150628"/>
                  </a:lnTo>
                  <a:lnTo>
                    <a:pt x="272868" y="179941"/>
                  </a:lnTo>
                  <a:lnTo>
                    <a:pt x="266074" y="222031"/>
                  </a:lnTo>
                  <a:lnTo>
                    <a:pt x="269650" y="260369"/>
                  </a:lnTo>
                  <a:lnTo>
                    <a:pt x="281281" y="279886"/>
                  </a:lnTo>
                  <a:lnTo>
                    <a:pt x="289297" y="288366"/>
                  </a:lnTo>
                  <a:lnTo>
                    <a:pt x="298149" y="292849"/>
                  </a:lnTo>
                  <a:lnTo>
                    <a:pt x="355924" y="303186"/>
                  </a:lnTo>
                  <a:lnTo>
                    <a:pt x="379026" y="315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316062" y="2555095"/>
              <a:ext cx="168457" cy="158607"/>
            </a:xfrm>
            <a:custGeom>
              <a:avLst/>
              <a:gdLst/>
              <a:ahLst/>
              <a:cxnLst/>
              <a:rect l="0" t="0" r="0" b="0"/>
              <a:pathLst>
                <a:path w="168457" h="158607">
                  <a:moveTo>
                    <a:pt x="0" y="45443"/>
                  </a:moveTo>
                  <a:lnTo>
                    <a:pt x="14654" y="104060"/>
                  </a:lnTo>
                  <a:lnTo>
                    <a:pt x="20962" y="157281"/>
                  </a:lnTo>
                  <a:lnTo>
                    <a:pt x="23333" y="158606"/>
                  </a:lnTo>
                  <a:lnTo>
                    <a:pt x="26084" y="155980"/>
                  </a:lnTo>
                  <a:lnTo>
                    <a:pt x="26748" y="150720"/>
                  </a:lnTo>
                  <a:lnTo>
                    <a:pt x="22880" y="87586"/>
                  </a:lnTo>
                  <a:lnTo>
                    <a:pt x="32639" y="29245"/>
                  </a:lnTo>
                  <a:lnTo>
                    <a:pt x="35797" y="17097"/>
                  </a:lnTo>
                  <a:lnTo>
                    <a:pt x="42582" y="8998"/>
                  </a:lnTo>
                  <a:lnTo>
                    <a:pt x="62599" y="0"/>
                  </a:lnTo>
                  <a:lnTo>
                    <a:pt x="73318" y="1110"/>
                  </a:lnTo>
                  <a:lnTo>
                    <a:pt x="94587" y="11702"/>
                  </a:lnTo>
                  <a:lnTo>
                    <a:pt x="120702" y="37395"/>
                  </a:lnTo>
                  <a:lnTo>
                    <a:pt x="142082" y="85924"/>
                  </a:lnTo>
                  <a:lnTo>
                    <a:pt x="153882" y="122039"/>
                  </a:lnTo>
                  <a:lnTo>
                    <a:pt x="168456" y="1402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992057" y="2295212"/>
              <a:ext cx="18887" cy="379027"/>
            </a:xfrm>
            <a:custGeom>
              <a:avLst/>
              <a:gdLst/>
              <a:ahLst/>
              <a:cxnLst/>
              <a:rect l="0" t="0" r="0" b="0"/>
              <a:pathLst>
                <a:path w="18887" h="379027">
                  <a:moveTo>
                    <a:pt x="18886" y="0"/>
                  </a:moveTo>
                  <a:lnTo>
                    <a:pt x="11650" y="27556"/>
                  </a:lnTo>
                  <a:lnTo>
                    <a:pt x="9007" y="86898"/>
                  </a:lnTo>
                  <a:lnTo>
                    <a:pt x="2896" y="143767"/>
                  </a:lnTo>
                  <a:lnTo>
                    <a:pt x="0" y="205606"/>
                  </a:lnTo>
                  <a:lnTo>
                    <a:pt x="5361" y="255633"/>
                  </a:lnTo>
                  <a:lnTo>
                    <a:pt x="7765" y="318170"/>
                  </a:lnTo>
                  <a:lnTo>
                    <a:pt x="835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884601" y="2453139"/>
              <a:ext cx="242156" cy="73701"/>
            </a:xfrm>
            <a:custGeom>
              <a:avLst/>
              <a:gdLst/>
              <a:ahLst/>
              <a:cxnLst/>
              <a:rect l="0" t="0" r="0" b="0"/>
              <a:pathLst>
                <a:path w="242156" h="73701">
                  <a:moveTo>
                    <a:pt x="242155" y="0"/>
                  </a:moveTo>
                  <a:lnTo>
                    <a:pt x="224175" y="15642"/>
                  </a:lnTo>
                  <a:lnTo>
                    <a:pt x="181802" y="31209"/>
                  </a:lnTo>
                  <a:lnTo>
                    <a:pt x="123389" y="39960"/>
                  </a:lnTo>
                  <a:lnTo>
                    <a:pt x="66790" y="51264"/>
                  </a:lnTo>
                  <a:lnTo>
                    <a:pt x="19909" y="6857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159317" y="2263626"/>
              <a:ext cx="314881" cy="405135"/>
            </a:xfrm>
            <a:custGeom>
              <a:avLst/>
              <a:gdLst/>
              <a:ahLst/>
              <a:cxnLst/>
              <a:rect l="0" t="0" r="0" b="0"/>
              <a:pathLst>
                <a:path w="314881" h="405135">
                  <a:moveTo>
                    <a:pt x="9553" y="0"/>
                  </a:moveTo>
                  <a:lnTo>
                    <a:pt x="2317" y="28726"/>
                  </a:lnTo>
                  <a:lnTo>
                    <a:pt x="0" y="79092"/>
                  </a:lnTo>
                  <a:lnTo>
                    <a:pt x="484" y="134959"/>
                  </a:lnTo>
                  <a:lnTo>
                    <a:pt x="10535" y="196415"/>
                  </a:lnTo>
                  <a:lnTo>
                    <a:pt x="17253" y="251610"/>
                  </a:lnTo>
                  <a:lnTo>
                    <a:pt x="25112" y="311484"/>
                  </a:lnTo>
                  <a:lnTo>
                    <a:pt x="29524" y="366681"/>
                  </a:lnTo>
                  <a:lnTo>
                    <a:pt x="30288" y="405134"/>
                  </a:lnTo>
                  <a:lnTo>
                    <a:pt x="31752" y="351851"/>
                  </a:lnTo>
                  <a:lnTo>
                    <a:pt x="45261" y="289790"/>
                  </a:lnTo>
                  <a:lnTo>
                    <a:pt x="60947" y="248731"/>
                  </a:lnTo>
                  <a:lnTo>
                    <a:pt x="68382" y="240690"/>
                  </a:lnTo>
                  <a:lnTo>
                    <a:pt x="76849" y="236499"/>
                  </a:lnTo>
                  <a:lnTo>
                    <a:pt x="86002" y="234875"/>
                  </a:lnTo>
                  <a:lnTo>
                    <a:pt x="94444" y="236132"/>
                  </a:lnTo>
                  <a:lnTo>
                    <a:pt x="110064" y="243768"/>
                  </a:lnTo>
                  <a:lnTo>
                    <a:pt x="121685" y="261200"/>
                  </a:lnTo>
                  <a:lnTo>
                    <a:pt x="142429" y="315590"/>
                  </a:lnTo>
                  <a:lnTo>
                    <a:pt x="160398" y="368463"/>
                  </a:lnTo>
                  <a:lnTo>
                    <a:pt x="163928" y="371984"/>
                  </a:lnTo>
                  <a:lnTo>
                    <a:pt x="167452" y="370822"/>
                  </a:lnTo>
                  <a:lnTo>
                    <a:pt x="220749" y="313001"/>
                  </a:lnTo>
                  <a:lnTo>
                    <a:pt x="280930" y="263251"/>
                  </a:lnTo>
                  <a:lnTo>
                    <a:pt x="296281" y="246852"/>
                  </a:lnTo>
                  <a:lnTo>
                    <a:pt x="310903" y="223966"/>
                  </a:lnTo>
                  <a:lnTo>
                    <a:pt x="313398" y="213652"/>
                  </a:lnTo>
                  <a:lnTo>
                    <a:pt x="312722" y="204436"/>
                  </a:lnTo>
                  <a:lnTo>
                    <a:pt x="309932" y="195952"/>
                  </a:lnTo>
                  <a:lnTo>
                    <a:pt x="303392" y="191466"/>
                  </a:lnTo>
                  <a:lnTo>
                    <a:pt x="283648" y="189602"/>
                  </a:lnTo>
                  <a:lnTo>
                    <a:pt x="246224" y="200718"/>
                  </a:lnTo>
                  <a:lnTo>
                    <a:pt x="228604" y="215550"/>
                  </a:lnTo>
                  <a:lnTo>
                    <a:pt x="216873" y="235011"/>
                  </a:lnTo>
                  <a:lnTo>
                    <a:pt x="196053" y="293626"/>
                  </a:lnTo>
                  <a:lnTo>
                    <a:pt x="196353" y="331626"/>
                  </a:lnTo>
                  <a:lnTo>
                    <a:pt x="207219" y="352500"/>
                  </a:lnTo>
                  <a:lnTo>
                    <a:pt x="237201" y="384965"/>
                  </a:lnTo>
                  <a:lnTo>
                    <a:pt x="245547" y="388835"/>
                  </a:lnTo>
                  <a:lnTo>
                    <a:pt x="264178" y="390015"/>
                  </a:lnTo>
                  <a:lnTo>
                    <a:pt x="281037" y="383520"/>
                  </a:lnTo>
                  <a:lnTo>
                    <a:pt x="31488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539786" y="2429312"/>
              <a:ext cx="81810" cy="193188"/>
            </a:xfrm>
            <a:custGeom>
              <a:avLst/>
              <a:gdLst/>
              <a:ahLst/>
              <a:cxnLst/>
              <a:rect l="0" t="0" r="0" b="0"/>
              <a:pathLst>
                <a:path w="81810" h="193188">
                  <a:moveTo>
                    <a:pt x="18639" y="65941"/>
                  </a:moveTo>
                  <a:lnTo>
                    <a:pt x="18639" y="124558"/>
                  </a:lnTo>
                  <a:lnTo>
                    <a:pt x="30091" y="181155"/>
                  </a:lnTo>
                  <a:lnTo>
                    <a:pt x="33293" y="191884"/>
                  </a:lnTo>
                  <a:lnTo>
                    <a:pt x="33087" y="193187"/>
                  </a:lnTo>
                  <a:lnTo>
                    <a:pt x="9825" y="143775"/>
                  </a:lnTo>
                  <a:lnTo>
                    <a:pt x="0" y="82702"/>
                  </a:lnTo>
                  <a:lnTo>
                    <a:pt x="638" y="41012"/>
                  </a:lnTo>
                  <a:lnTo>
                    <a:pt x="9078" y="21326"/>
                  </a:lnTo>
                  <a:lnTo>
                    <a:pt x="23748" y="7898"/>
                  </a:lnTo>
                  <a:lnTo>
                    <a:pt x="32574" y="2679"/>
                  </a:lnTo>
                  <a:lnTo>
                    <a:pt x="51738" y="0"/>
                  </a:lnTo>
                  <a:lnTo>
                    <a:pt x="81809" y="27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692022" y="2419065"/>
              <a:ext cx="161201" cy="234117"/>
            </a:xfrm>
            <a:custGeom>
              <a:avLst/>
              <a:gdLst/>
              <a:ahLst/>
              <a:cxnLst/>
              <a:rect l="0" t="0" r="0" b="0"/>
              <a:pathLst>
                <a:path w="161201" h="234117">
                  <a:moveTo>
                    <a:pt x="34858" y="86717"/>
                  </a:moveTo>
                  <a:lnTo>
                    <a:pt x="29269" y="103485"/>
                  </a:lnTo>
                  <a:lnTo>
                    <a:pt x="32302" y="109594"/>
                  </a:lnTo>
                  <a:lnTo>
                    <a:pt x="48150" y="119501"/>
                  </a:lnTo>
                  <a:lnTo>
                    <a:pt x="57758" y="120272"/>
                  </a:lnTo>
                  <a:lnTo>
                    <a:pt x="108801" y="104293"/>
                  </a:lnTo>
                  <a:lnTo>
                    <a:pt x="126603" y="91019"/>
                  </a:lnTo>
                  <a:lnTo>
                    <a:pt x="141145" y="73421"/>
                  </a:lnTo>
                  <a:lnTo>
                    <a:pt x="151507" y="53902"/>
                  </a:lnTo>
                  <a:lnTo>
                    <a:pt x="153773" y="33528"/>
                  </a:lnTo>
                  <a:lnTo>
                    <a:pt x="152739" y="23182"/>
                  </a:lnTo>
                  <a:lnTo>
                    <a:pt x="147371" y="15114"/>
                  </a:lnTo>
                  <a:lnTo>
                    <a:pt x="128928" y="3031"/>
                  </a:lnTo>
                  <a:lnTo>
                    <a:pt x="108253" y="0"/>
                  </a:lnTo>
                  <a:lnTo>
                    <a:pt x="66384" y="7587"/>
                  </a:lnTo>
                  <a:lnTo>
                    <a:pt x="40430" y="22587"/>
                  </a:lnTo>
                  <a:lnTo>
                    <a:pt x="28366" y="38328"/>
                  </a:lnTo>
                  <a:lnTo>
                    <a:pt x="7314" y="89617"/>
                  </a:lnTo>
                  <a:lnTo>
                    <a:pt x="0" y="119201"/>
                  </a:lnTo>
                  <a:lnTo>
                    <a:pt x="2208" y="145608"/>
                  </a:lnTo>
                  <a:lnTo>
                    <a:pt x="10988" y="167873"/>
                  </a:lnTo>
                  <a:lnTo>
                    <a:pt x="22690" y="185567"/>
                  </a:lnTo>
                  <a:lnTo>
                    <a:pt x="38809" y="198111"/>
                  </a:lnTo>
                  <a:lnTo>
                    <a:pt x="96427" y="219496"/>
                  </a:lnTo>
                  <a:lnTo>
                    <a:pt x="141690" y="230881"/>
                  </a:lnTo>
                  <a:lnTo>
                    <a:pt x="161200" y="2341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211191" y="2547896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3293" y="28726"/>
                  </a:lnTo>
                  <a:lnTo>
                    <a:pt x="651" y="8899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232248" y="23689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346327" y="2442611"/>
              <a:ext cx="204518" cy="267152"/>
            </a:xfrm>
            <a:custGeom>
              <a:avLst/>
              <a:gdLst/>
              <a:ahLst/>
              <a:cxnLst/>
              <a:rect l="0" t="0" r="0" b="0"/>
              <a:pathLst>
                <a:path w="204518" h="267152">
                  <a:moveTo>
                    <a:pt x="96491" y="0"/>
                  </a:moveTo>
                  <a:lnTo>
                    <a:pt x="53799" y="14572"/>
                  </a:lnTo>
                  <a:lnTo>
                    <a:pt x="17738" y="39403"/>
                  </a:lnTo>
                  <a:lnTo>
                    <a:pt x="888" y="65487"/>
                  </a:lnTo>
                  <a:lnTo>
                    <a:pt x="0" y="75244"/>
                  </a:lnTo>
                  <a:lnTo>
                    <a:pt x="5253" y="95443"/>
                  </a:lnTo>
                  <a:lnTo>
                    <a:pt x="12269" y="101063"/>
                  </a:lnTo>
                  <a:lnTo>
                    <a:pt x="32543" y="104188"/>
                  </a:lnTo>
                  <a:lnTo>
                    <a:pt x="83686" y="105068"/>
                  </a:lnTo>
                  <a:lnTo>
                    <a:pt x="122593" y="107561"/>
                  </a:lnTo>
                  <a:lnTo>
                    <a:pt x="171086" y="128996"/>
                  </a:lnTo>
                  <a:lnTo>
                    <a:pt x="185407" y="142729"/>
                  </a:lnTo>
                  <a:lnTo>
                    <a:pt x="204132" y="180142"/>
                  </a:lnTo>
                  <a:lnTo>
                    <a:pt x="204517" y="190284"/>
                  </a:lnTo>
                  <a:lnTo>
                    <a:pt x="198705" y="210913"/>
                  </a:lnTo>
                  <a:lnTo>
                    <a:pt x="182279" y="236668"/>
                  </a:lnTo>
                  <a:lnTo>
                    <a:pt x="163085" y="248685"/>
                  </a:lnTo>
                  <a:lnTo>
                    <a:pt x="112635" y="265932"/>
                  </a:lnTo>
                  <a:lnTo>
                    <a:pt x="94698" y="267151"/>
                  </a:lnTo>
                  <a:lnTo>
                    <a:pt x="75434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948186" y="2454023"/>
              <a:ext cx="176389" cy="230744"/>
            </a:xfrm>
            <a:custGeom>
              <a:avLst/>
              <a:gdLst/>
              <a:ahLst/>
              <a:cxnLst/>
              <a:rect l="0" t="0" r="0" b="0"/>
              <a:pathLst>
                <a:path w="176389" h="230744">
                  <a:moveTo>
                    <a:pt x="0" y="51759"/>
                  </a:moveTo>
                  <a:lnTo>
                    <a:pt x="16788" y="106804"/>
                  </a:lnTo>
                  <a:lnTo>
                    <a:pt x="26084" y="166271"/>
                  </a:lnTo>
                  <a:lnTo>
                    <a:pt x="29955" y="204362"/>
                  </a:lnTo>
                  <a:lnTo>
                    <a:pt x="28159" y="210816"/>
                  </a:lnTo>
                  <a:lnTo>
                    <a:pt x="24622" y="212779"/>
                  </a:lnTo>
                  <a:lnTo>
                    <a:pt x="19924" y="211748"/>
                  </a:lnTo>
                  <a:lnTo>
                    <a:pt x="11585" y="191886"/>
                  </a:lnTo>
                  <a:lnTo>
                    <a:pt x="2288" y="133121"/>
                  </a:lnTo>
                  <a:lnTo>
                    <a:pt x="8858" y="84858"/>
                  </a:lnTo>
                  <a:lnTo>
                    <a:pt x="19262" y="53377"/>
                  </a:lnTo>
                  <a:lnTo>
                    <a:pt x="49821" y="8241"/>
                  </a:lnTo>
                  <a:lnTo>
                    <a:pt x="58950" y="2859"/>
                  </a:lnTo>
                  <a:lnTo>
                    <a:pt x="81572" y="0"/>
                  </a:lnTo>
                  <a:lnTo>
                    <a:pt x="100985" y="5748"/>
                  </a:lnTo>
                  <a:lnTo>
                    <a:pt x="132511" y="28502"/>
                  </a:lnTo>
                  <a:lnTo>
                    <a:pt x="148577" y="54227"/>
                  </a:lnTo>
                  <a:lnTo>
                    <a:pt x="171760" y="115147"/>
                  </a:lnTo>
                  <a:lnTo>
                    <a:pt x="176388" y="171558"/>
                  </a:lnTo>
                  <a:lnTo>
                    <a:pt x="168456" y="2307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192738" y="2484725"/>
              <a:ext cx="192498" cy="201588"/>
            </a:xfrm>
            <a:custGeom>
              <a:avLst/>
              <a:gdLst/>
              <a:ahLst/>
              <a:cxnLst/>
              <a:rect l="0" t="0" r="0" b="0"/>
              <a:pathLst>
                <a:path w="192498" h="201588">
                  <a:moveTo>
                    <a:pt x="81831" y="0"/>
                  </a:moveTo>
                  <a:lnTo>
                    <a:pt x="37869" y="20243"/>
                  </a:lnTo>
                  <a:lnTo>
                    <a:pt x="24078" y="35903"/>
                  </a:lnTo>
                  <a:lnTo>
                    <a:pt x="5692" y="74552"/>
                  </a:lnTo>
                  <a:lnTo>
                    <a:pt x="0" y="116716"/>
                  </a:lnTo>
                  <a:lnTo>
                    <a:pt x="4908" y="143121"/>
                  </a:lnTo>
                  <a:lnTo>
                    <a:pt x="20824" y="174597"/>
                  </a:lnTo>
                  <a:lnTo>
                    <a:pt x="34830" y="189903"/>
                  </a:lnTo>
                  <a:lnTo>
                    <a:pt x="52753" y="200605"/>
                  </a:lnTo>
                  <a:lnTo>
                    <a:pt x="62446" y="201587"/>
                  </a:lnTo>
                  <a:lnTo>
                    <a:pt x="113637" y="185976"/>
                  </a:lnTo>
                  <a:lnTo>
                    <a:pt x="147169" y="163555"/>
                  </a:lnTo>
                  <a:lnTo>
                    <a:pt x="183430" y="129668"/>
                  </a:lnTo>
                  <a:lnTo>
                    <a:pt x="191327" y="106373"/>
                  </a:lnTo>
                  <a:lnTo>
                    <a:pt x="192497" y="78863"/>
                  </a:lnTo>
                  <a:lnTo>
                    <a:pt x="185219" y="54937"/>
                  </a:lnTo>
                  <a:lnTo>
                    <a:pt x="167967" y="27326"/>
                  </a:lnTo>
                  <a:lnTo>
                    <a:pt x="159142" y="22897"/>
                  </a:lnTo>
                  <a:lnTo>
                    <a:pt x="136859" y="21095"/>
                  </a:lnTo>
                  <a:lnTo>
                    <a:pt x="9236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687251" y="2453139"/>
              <a:ext cx="92687" cy="220666"/>
            </a:xfrm>
            <a:custGeom>
              <a:avLst/>
              <a:gdLst/>
              <a:ahLst/>
              <a:cxnLst/>
              <a:rect l="0" t="0" r="0" b="0"/>
              <a:pathLst>
                <a:path w="92687" h="220666">
                  <a:moveTo>
                    <a:pt x="8458" y="94757"/>
                  </a:moveTo>
                  <a:lnTo>
                    <a:pt x="26417" y="149802"/>
                  </a:lnTo>
                  <a:lnTo>
                    <a:pt x="40125" y="201210"/>
                  </a:lnTo>
                  <a:lnTo>
                    <a:pt x="44759" y="220448"/>
                  </a:lnTo>
                  <a:lnTo>
                    <a:pt x="44357" y="220665"/>
                  </a:lnTo>
                  <a:lnTo>
                    <a:pt x="25642" y="167199"/>
                  </a:lnTo>
                  <a:lnTo>
                    <a:pt x="8410" y="107315"/>
                  </a:lnTo>
                  <a:lnTo>
                    <a:pt x="0" y="57983"/>
                  </a:lnTo>
                  <a:lnTo>
                    <a:pt x="2819" y="46845"/>
                  </a:lnTo>
                  <a:lnTo>
                    <a:pt x="15311" y="28229"/>
                  </a:lnTo>
                  <a:lnTo>
                    <a:pt x="42074" y="10184"/>
                  </a:lnTo>
                  <a:lnTo>
                    <a:pt x="926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840522" y="2472277"/>
              <a:ext cx="148579" cy="212490"/>
            </a:xfrm>
            <a:custGeom>
              <a:avLst/>
              <a:gdLst/>
              <a:ahLst/>
              <a:cxnLst/>
              <a:rect l="0" t="0" r="0" b="0"/>
              <a:pathLst>
                <a:path w="148579" h="212490">
                  <a:moveTo>
                    <a:pt x="23643" y="75619"/>
                  </a:moveTo>
                  <a:lnTo>
                    <a:pt x="18054" y="92386"/>
                  </a:lnTo>
                  <a:lnTo>
                    <a:pt x="21087" y="96156"/>
                  </a:lnTo>
                  <a:lnTo>
                    <a:pt x="27788" y="97499"/>
                  </a:lnTo>
                  <a:lnTo>
                    <a:pt x="84067" y="94445"/>
                  </a:lnTo>
                  <a:lnTo>
                    <a:pt x="106650" y="85546"/>
                  </a:lnTo>
                  <a:lnTo>
                    <a:pt x="139095" y="61793"/>
                  </a:lnTo>
                  <a:lnTo>
                    <a:pt x="145065" y="51194"/>
                  </a:lnTo>
                  <a:lnTo>
                    <a:pt x="148578" y="26939"/>
                  </a:lnTo>
                  <a:lnTo>
                    <a:pt x="144368" y="17429"/>
                  </a:lnTo>
                  <a:lnTo>
                    <a:pt x="127211" y="3743"/>
                  </a:lnTo>
                  <a:lnTo>
                    <a:pt x="107108" y="0"/>
                  </a:lnTo>
                  <a:lnTo>
                    <a:pt x="96834" y="640"/>
                  </a:lnTo>
                  <a:lnTo>
                    <a:pt x="60017" y="18308"/>
                  </a:lnTo>
                  <a:lnTo>
                    <a:pt x="30651" y="40181"/>
                  </a:lnTo>
                  <a:lnTo>
                    <a:pt x="17789" y="60649"/>
                  </a:lnTo>
                  <a:lnTo>
                    <a:pt x="0" y="111916"/>
                  </a:lnTo>
                  <a:lnTo>
                    <a:pt x="0" y="153184"/>
                  </a:lnTo>
                  <a:lnTo>
                    <a:pt x="4372" y="163594"/>
                  </a:lnTo>
                  <a:lnTo>
                    <a:pt x="18587" y="178280"/>
                  </a:lnTo>
                  <a:lnTo>
                    <a:pt x="76766" y="204932"/>
                  </a:lnTo>
                  <a:lnTo>
                    <a:pt x="97343" y="2124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043150" y="2515630"/>
              <a:ext cx="315856" cy="190194"/>
            </a:xfrm>
            <a:custGeom>
              <a:avLst/>
              <a:gdLst/>
              <a:ahLst/>
              <a:cxnLst/>
              <a:rect l="0" t="0" r="0" b="0"/>
              <a:pathLst>
                <a:path w="315856" h="190194">
                  <a:moveTo>
                    <a:pt x="0" y="116494"/>
                  </a:moveTo>
                  <a:lnTo>
                    <a:pt x="5589" y="133261"/>
                  </a:lnTo>
                  <a:lnTo>
                    <a:pt x="7235" y="133522"/>
                  </a:lnTo>
                  <a:lnTo>
                    <a:pt x="9065" y="121332"/>
                  </a:lnTo>
                  <a:lnTo>
                    <a:pt x="5122" y="65297"/>
                  </a:lnTo>
                  <a:lnTo>
                    <a:pt x="15050" y="22023"/>
                  </a:lnTo>
                  <a:lnTo>
                    <a:pt x="21731" y="13739"/>
                  </a:lnTo>
                  <a:lnTo>
                    <a:pt x="41634" y="1415"/>
                  </a:lnTo>
                  <a:lnTo>
                    <a:pt x="51153" y="0"/>
                  </a:lnTo>
                  <a:lnTo>
                    <a:pt x="67968" y="4668"/>
                  </a:lnTo>
                  <a:lnTo>
                    <a:pt x="90588" y="20449"/>
                  </a:lnTo>
                  <a:lnTo>
                    <a:pt x="106519" y="45532"/>
                  </a:lnTo>
                  <a:lnTo>
                    <a:pt x="129652" y="106206"/>
                  </a:lnTo>
                  <a:lnTo>
                    <a:pt x="132058" y="108465"/>
                  </a:lnTo>
                  <a:lnTo>
                    <a:pt x="133662" y="105292"/>
                  </a:lnTo>
                  <a:lnTo>
                    <a:pt x="138788" y="56311"/>
                  </a:lnTo>
                  <a:lnTo>
                    <a:pt x="147861" y="38663"/>
                  </a:lnTo>
                  <a:lnTo>
                    <a:pt x="171713" y="15574"/>
                  </a:lnTo>
                  <a:lnTo>
                    <a:pt x="181155" y="11779"/>
                  </a:lnTo>
                  <a:lnTo>
                    <a:pt x="201007" y="10683"/>
                  </a:lnTo>
                  <a:lnTo>
                    <a:pt x="231913" y="22231"/>
                  </a:lnTo>
                  <a:lnTo>
                    <a:pt x="246572" y="37165"/>
                  </a:lnTo>
                  <a:lnTo>
                    <a:pt x="285958" y="97187"/>
                  </a:lnTo>
                  <a:lnTo>
                    <a:pt x="305087" y="156643"/>
                  </a:lnTo>
                  <a:lnTo>
                    <a:pt x="315855" y="1901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412950" y="2529608"/>
              <a:ext cx="167154" cy="176433"/>
            </a:xfrm>
            <a:custGeom>
              <a:avLst/>
              <a:gdLst/>
              <a:ahLst/>
              <a:cxnLst/>
              <a:rect l="0" t="0" r="0" b="0"/>
              <a:pathLst>
                <a:path w="167154" h="176433">
                  <a:moveTo>
                    <a:pt x="114511" y="91987"/>
                  </a:moveTo>
                  <a:lnTo>
                    <a:pt x="108921" y="29895"/>
                  </a:lnTo>
                  <a:lnTo>
                    <a:pt x="94267" y="3140"/>
                  </a:lnTo>
                  <a:lnTo>
                    <a:pt x="85807" y="0"/>
                  </a:lnTo>
                  <a:lnTo>
                    <a:pt x="63929" y="2751"/>
                  </a:lnTo>
                  <a:lnTo>
                    <a:pt x="36482" y="17454"/>
                  </a:lnTo>
                  <a:lnTo>
                    <a:pt x="13532" y="36628"/>
                  </a:lnTo>
                  <a:lnTo>
                    <a:pt x="5290" y="59584"/>
                  </a:lnTo>
                  <a:lnTo>
                    <a:pt x="0" y="116393"/>
                  </a:lnTo>
                  <a:lnTo>
                    <a:pt x="5515" y="138319"/>
                  </a:lnTo>
                  <a:lnTo>
                    <a:pt x="28120" y="171459"/>
                  </a:lnTo>
                  <a:lnTo>
                    <a:pt x="35860" y="174214"/>
                  </a:lnTo>
                  <a:lnTo>
                    <a:pt x="53818" y="171037"/>
                  </a:lnTo>
                  <a:lnTo>
                    <a:pt x="78070" y="156094"/>
                  </a:lnTo>
                  <a:lnTo>
                    <a:pt x="89736" y="137247"/>
                  </a:lnTo>
                  <a:lnTo>
                    <a:pt x="97651" y="113272"/>
                  </a:lnTo>
                  <a:lnTo>
                    <a:pt x="100937" y="81657"/>
                  </a:lnTo>
                  <a:lnTo>
                    <a:pt x="99612" y="81591"/>
                  </a:lnTo>
                  <a:lnTo>
                    <a:pt x="97559" y="85056"/>
                  </a:lnTo>
                  <a:lnTo>
                    <a:pt x="101517" y="101385"/>
                  </a:lnTo>
                  <a:lnTo>
                    <a:pt x="123122" y="144407"/>
                  </a:lnTo>
                  <a:lnTo>
                    <a:pt x="143058" y="170560"/>
                  </a:lnTo>
                  <a:lnTo>
                    <a:pt x="148750" y="174785"/>
                  </a:lnTo>
                  <a:lnTo>
                    <a:pt x="153715" y="176432"/>
                  </a:lnTo>
                  <a:lnTo>
                    <a:pt x="167153" y="1762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611689" y="2611067"/>
              <a:ext cx="42115" cy="94757"/>
            </a:xfrm>
            <a:custGeom>
              <a:avLst/>
              <a:gdLst/>
              <a:ahLst/>
              <a:cxnLst/>
              <a:rect l="0" t="0" r="0" b="0"/>
              <a:pathLst>
                <a:path w="42115" h="94757">
                  <a:moveTo>
                    <a:pt x="0" y="0"/>
                  </a:moveTo>
                  <a:lnTo>
                    <a:pt x="27511" y="53875"/>
                  </a:lnTo>
                  <a:lnTo>
                    <a:pt x="42114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601160" y="246366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727502" y="2529734"/>
              <a:ext cx="157928" cy="197147"/>
            </a:xfrm>
            <a:custGeom>
              <a:avLst/>
              <a:gdLst/>
              <a:ahLst/>
              <a:cxnLst/>
              <a:rect l="0" t="0" r="0" b="0"/>
              <a:pathLst>
                <a:path w="157928" h="197147">
                  <a:moveTo>
                    <a:pt x="0" y="102390"/>
                  </a:moveTo>
                  <a:lnTo>
                    <a:pt x="25172" y="148076"/>
                  </a:lnTo>
                  <a:lnTo>
                    <a:pt x="15506" y="92603"/>
                  </a:lnTo>
                  <a:lnTo>
                    <a:pt x="25684" y="30406"/>
                  </a:lnTo>
                  <a:lnTo>
                    <a:pt x="41015" y="3202"/>
                  </a:lnTo>
                  <a:lnTo>
                    <a:pt x="48400" y="0"/>
                  </a:lnTo>
                  <a:lnTo>
                    <a:pt x="56834" y="205"/>
                  </a:lnTo>
                  <a:lnTo>
                    <a:pt x="74392" y="6672"/>
                  </a:lnTo>
                  <a:lnTo>
                    <a:pt x="97431" y="24636"/>
                  </a:lnTo>
                  <a:lnTo>
                    <a:pt x="117906" y="51666"/>
                  </a:lnTo>
                  <a:lnTo>
                    <a:pt x="143457" y="114257"/>
                  </a:lnTo>
                  <a:lnTo>
                    <a:pt x="154722" y="163399"/>
                  </a:lnTo>
                  <a:lnTo>
                    <a:pt x="157927" y="1971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910508" y="2349556"/>
              <a:ext cx="330322" cy="387959"/>
            </a:xfrm>
            <a:custGeom>
              <a:avLst/>
              <a:gdLst/>
              <a:ahLst/>
              <a:cxnLst/>
              <a:rect l="0" t="0" r="0" b="0"/>
              <a:pathLst>
                <a:path w="330322" h="387959">
                  <a:moveTo>
                    <a:pt x="111792" y="250982"/>
                  </a:moveTo>
                  <a:lnTo>
                    <a:pt x="82484" y="216085"/>
                  </a:lnTo>
                  <a:lnTo>
                    <a:pt x="74706" y="212510"/>
                  </a:lnTo>
                  <a:lnTo>
                    <a:pt x="66010" y="212466"/>
                  </a:lnTo>
                  <a:lnTo>
                    <a:pt x="48161" y="218656"/>
                  </a:lnTo>
                  <a:lnTo>
                    <a:pt x="10418" y="248300"/>
                  </a:lnTo>
                  <a:lnTo>
                    <a:pt x="2396" y="271237"/>
                  </a:lnTo>
                  <a:lnTo>
                    <a:pt x="0" y="298589"/>
                  </a:lnTo>
                  <a:lnTo>
                    <a:pt x="11008" y="355604"/>
                  </a:lnTo>
                  <a:lnTo>
                    <a:pt x="26428" y="382067"/>
                  </a:lnTo>
                  <a:lnTo>
                    <a:pt x="33826" y="386335"/>
                  </a:lnTo>
                  <a:lnTo>
                    <a:pt x="51404" y="387958"/>
                  </a:lnTo>
                  <a:lnTo>
                    <a:pt x="59835" y="384414"/>
                  </a:lnTo>
                  <a:lnTo>
                    <a:pt x="75442" y="371117"/>
                  </a:lnTo>
                  <a:lnTo>
                    <a:pt x="91793" y="343900"/>
                  </a:lnTo>
                  <a:lnTo>
                    <a:pt x="107798" y="293686"/>
                  </a:lnTo>
                  <a:lnTo>
                    <a:pt x="118667" y="245568"/>
                  </a:lnTo>
                  <a:lnTo>
                    <a:pt x="129297" y="194266"/>
                  </a:lnTo>
                  <a:lnTo>
                    <a:pt x="138685" y="142021"/>
                  </a:lnTo>
                  <a:lnTo>
                    <a:pt x="140817" y="89496"/>
                  </a:lnTo>
                  <a:lnTo>
                    <a:pt x="135730" y="38058"/>
                  </a:lnTo>
                  <a:lnTo>
                    <a:pt x="132533" y="850"/>
                  </a:lnTo>
                  <a:lnTo>
                    <a:pt x="130299" y="0"/>
                  </a:lnTo>
                  <a:lnTo>
                    <a:pt x="127639" y="2942"/>
                  </a:lnTo>
                  <a:lnTo>
                    <a:pt x="123371" y="41287"/>
                  </a:lnTo>
                  <a:lnTo>
                    <a:pt x="122528" y="93921"/>
                  </a:lnTo>
                  <a:lnTo>
                    <a:pt x="127951" y="154967"/>
                  </a:lnTo>
                  <a:lnTo>
                    <a:pt x="131398" y="206026"/>
                  </a:lnTo>
                  <a:lnTo>
                    <a:pt x="139798" y="268445"/>
                  </a:lnTo>
                  <a:lnTo>
                    <a:pt x="141787" y="301637"/>
                  </a:lnTo>
                  <a:lnTo>
                    <a:pt x="144657" y="309319"/>
                  </a:lnTo>
                  <a:lnTo>
                    <a:pt x="148910" y="310930"/>
                  </a:lnTo>
                  <a:lnTo>
                    <a:pt x="159874" y="304532"/>
                  </a:lnTo>
                  <a:lnTo>
                    <a:pt x="181541" y="288946"/>
                  </a:lnTo>
                  <a:lnTo>
                    <a:pt x="237382" y="268908"/>
                  </a:lnTo>
                  <a:lnTo>
                    <a:pt x="290677" y="247912"/>
                  </a:lnTo>
                  <a:lnTo>
                    <a:pt x="327282" y="222300"/>
                  </a:lnTo>
                  <a:lnTo>
                    <a:pt x="330321" y="214313"/>
                  </a:lnTo>
                  <a:lnTo>
                    <a:pt x="330007" y="205479"/>
                  </a:lnTo>
                  <a:lnTo>
                    <a:pt x="327459" y="196081"/>
                  </a:lnTo>
                  <a:lnTo>
                    <a:pt x="322250" y="188645"/>
                  </a:lnTo>
                  <a:lnTo>
                    <a:pt x="307104" y="177263"/>
                  </a:lnTo>
                  <a:lnTo>
                    <a:pt x="288674" y="174545"/>
                  </a:lnTo>
                  <a:lnTo>
                    <a:pt x="278847" y="175458"/>
                  </a:lnTo>
                  <a:lnTo>
                    <a:pt x="261688" y="182711"/>
                  </a:lnTo>
                  <a:lnTo>
                    <a:pt x="246263" y="194903"/>
                  </a:lnTo>
                  <a:lnTo>
                    <a:pt x="210204" y="241388"/>
                  </a:lnTo>
                  <a:lnTo>
                    <a:pt x="202324" y="265046"/>
                  </a:lnTo>
                  <a:lnTo>
                    <a:pt x="199991" y="289988"/>
                  </a:lnTo>
                  <a:lnTo>
                    <a:pt x="202854" y="312772"/>
                  </a:lnTo>
                  <a:lnTo>
                    <a:pt x="211145" y="331477"/>
                  </a:lnTo>
                  <a:lnTo>
                    <a:pt x="216632" y="339740"/>
                  </a:lnTo>
                  <a:lnTo>
                    <a:pt x="232087" y="352042"/>
                  </a:lnTo>
                  <a:lnTo>
                    <a:pt x="241121" y="356960"/>
                  </a:lnTo>
                  <a:lnTo>
                    <a:pt x="263638" y="359305"/>
                  </a:lnTo>
                  <a:lnTo>
                    <a:pt x="311833" y="3562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296041" y="2529985"/>
              <a:ext cx="94757" cy="184858"/>
            </a:xfrm>
            <a:custGeom>
              <a:avLst/>
              <a:gdLst/>
              <a:ahLst/>
              <a:cxnLst/>
              <a:rect l="0" t="0" r="0" b="0"/>
              <a:pathLst>
                <a:path w="94757" h="184858">
                  <a:moveTo>
                    <a:pt x="0" y="123196"/>
                  </a:moveTo>
                  <a:lnTo>
                    <a:pt x="0" y="100839"/>
                  </a:lnTo>
                  <a:lnTo>
                    <a:pt x="1169" y="98933"/>
                  </a:lnTo>
                  <a:lnTo>
                    <a:pt x="5589" y="109293"/>
                  </a:lnTo>
                  <a:lnTo>
                    <a:pt x="18211" y="167176"/>
                  </a:lnTo>
                  <a:lnTo>
                    <a:pt x="19792" y="184857"/>
                  </a:lnTo>
                  <a:lnTo>
                    <a:pt x="20495" y="177117"/>
                  </a:lnTo>
                  <a:lnTo>
                    <a:pt x="9529" y="124173"/>
                  </a:lnTo>
                  <a:lnTo>
                    <a:pt x="2823" y="85661"/>
                  </a:lnTo>
                  <a:lnTo>
                    <a:pt x="3956" y="43444"/>
                  </a:lnTo>
                  <a:lnTo>
                    <a:pt x="6147" y="31424"/>
                  </a:lnTo>
                  <a:lnTo>
                    <a:pt x="17940" y="11828"/>
                  </a:lnTo>
                  <a:lnTo>
                    <a:pt x="25998" y="3327"/>
                  </a:lnTo>
                  <a:lnTo>
                    <a:pt x="36049" y="0"/>
                  </a:lnTo>
                  <a:lnTo>
                    <a:pt x="59696" y="2542"/>
                  </a:lnTo>
                  <a:lnTo>
                    <a:pt x="94756" y="17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458908" y="2695295"/>
              <a:ext cx="37176" cy="147400"/>
            </a:xfrm>
            <a:custGeom>
              <a:avLst/>
              <a:gdLst/>
              <a:ahLst/>
              <a:cxnLst/>
              <a:rect l="0" t="0" r="0" b="0"/>
              <a:pathLst>
                <a:path w="37176" h="147400">
                  <a:moveTo>
                    <a:pt x="5589" y="0"/>
                  </a:moveTo>
                  <a:lnTo>
                    <a:pt x="0" y="16767"/>
                  </a:lnTo>
                  <a:lnTo>
                    <a:pt x="694" y="24046"/>
                  </a:lnTo>
                  <a:lnTo>
                    <a:pt x="28926" y="83446"/>
                  </a:lnTo>
                  <a:lnTo>
                    <a:pt x="35546" y="128051"/>
                  </a:lnTo>
                  <a:lnTo>
                    <a:pt x="37175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848463" y="2516310"/>
              <a:ext cx="16118" cy="168457"/>
            </a:xfrm>
            <a:custGeom>
              <a:avLst/>
              <a:gdLst/>
              <a:ahLst/>
              <a:cxnLst/>
              <a:rect l="0" t="0" r="0" b="0"/>
              <a:pathLst>
                <a:path w="16118" h="168457">
                  <a:moveTo>
                    <a:pt x="5589" y="0"/>
                  </a:moveTo>
                  <a:lnTo>
                    <a:pt x="0" y="16768"/>
                  </a:lnTo>
                  <a:lnTo>
                    <a:pt x="374" y="34359"/>
                  </a:lnTo>
                  <a:lnTo>
                    <a:pt x="10147" y="85426"/>
                  </a:lnTo>
                  <a:lnTo>
                    <a:pt x="14938" y="145990"/>
                  </a:lnTo>
                  <a:lnTo>
                    <a:pt x="1611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843523" y="242155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054743" y="2253098"/>
              <a:ext cx="41465" cy="452726"/>
            </a:xfrm>
            <a:custGeom>
              <a:avLst/>
              <a:gdLst/>
              <a:ahLst/>
              <a:cxnLst/>
              <a:rect l="0" t="0" r="0" b="0"/>
              <a:pathLst>
                <a:path w="41465" h="452726">
                  <a:moveTo>
                    <a:pt x="9879" y="0"/>
                  </a:moveTo>
                  <a:lnTo>
                    <a:pt x="2643" y="27556"/>
                  </a:lnTo>
                  <a:lnTo>
                    <a:pt x="0" y="86898"/>
                  </a:lnTo>
                  <a:lnTo>
                    <a:pt x="2662" y="140781"/>
                  </a:lnTo>
                  <a:lnTo>
                    <a:pt x="7741" y="198081"/>
                  </a:lnTo>
                  <a:lnTo>
                    <a:pt x="15046" y="258666"/>
                  </a:lnTo>
                  <a:lnTo>
                    <a:pt x="20518" y="321239"/>
                  </a:lnTo>
                  <a:lnTo>
                    <a:pt x="31650" y="383686"/>
                  </a:lnTo>
                  <a:lnTo>
                    <a:pt x="38556" y="419401"/>
                  </a:lnTo>
                  <a:lnTo>
                    <a:pt x="41464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001450" y="2503009"/>
              <a:ext cx="147400" cy="17787"/>
            </a:xfrm>
            <a:custGeom>
              <a:avLst/>
              <a:gdLst/>
              <a:ahLst/>
              <a:cxnLst/>
              <a:rect l="0" t="0" r="0" b="0"/>
              <a:pathLst>
                <a:path w="147400" h="17787">
                  <a:moveTo>
                    <a:pt x="147399" y="13301"/>
                  </a:moveTo>
                  <a:lnTo>
                    <a:pt x="136221" y="2123"/>
                  </a:lnTo>
                  <a:lnTo>
                    <a:pt x="129418" y="0"/>
                  </a:lnTo>
                  <a:lnTo>
                    <a:pt x="101907" y="2601"/>
                  </a:lnTo>
                  <a:lnTo>
                    <a:pt x="43287" y="17251"/>
                  </a:lnTo>
                  <a:lnTo>
                    <a:pt x="24697" y="17786"/>
                  </a:lnTo>
                  <a:lnTo>
                    <a:pt x="0" y="13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138321" y="2253098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0"/>
                  </a:moveTo>
                  <a:lnTo>
                    <a:pt x="39543" y="60873"/>
                  </a:lnTo>
                  <a:lnTo>
                    <a:pt x="52643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358812" y="2453139"/>
              <a:ext cx="181196" cy="221100"/>
            </a:xfrm>
            <a:custGeom>
              <a:avLst/>
              <a:gdLst/>
              <a:ahLst/>
              <a:cxnLst/>
              <a:rect l="0" t="0" r="0" b="0"/>
              <a:pathLst>
                <a:path w="181196" h="221100">
                  <a:moveTo>
                    <a:pt x="105892" y="0"/>
                  </a:moveTo>
                  <a:lnTo>
                    <a:pt x="63200" y="3120"/>
                  </a:lnTo>
                  <a:lnTo>
                    <a:pt x="43634" y="9576"/>
                  </a:lnTo>
                  <a:lnTo>
                    <a:pt x="4700" y="39404"/>
                  </a:lnTo>
                  <a:lnTo>
                    <a:pt x="996" y="47326"/>
                  </a:lnTo>
                  <a:lnTo>
                    <a:pt x="0" y="65488"/>
                  </a:lnTo>
                  <a:lnTo>
                    <a:pt x="4882" y="71735"/>
                  </a:lnTo>
                  <a:lnTo>
                    <a:pt x="34110" y="81696"/>
                  </a:lnTo>
                  <a:lnTo>
                    <a:pt x="85908" y="91831"/>
                  </a:lnTo>
                  <a:lnTo>
                    <a:pt x="112218" y="95796"/>
                  </a:lnTo>
                  <a:lnTo>
                    <a:pt x="145591" y="111182"/>
                  </a:lnTo>
                  <a:lnTo>
                    <a:pt x="162921" y="123894"/>
                  </a:lnTo>
                  <a:lnTo>
                    <a:pt x="180241" y="149794"/>
                  </a:lnTo>
                  <a:lnTo>
                    <a:pt x="181195" y="159524"/>
                  </a:lnTo>
                  <a:lnTo>
                    <a:pt x="176015" y="179694"/>
                  </a:lnTo>
                  <a:lnTo>
                    <a:pt x="162794" y="194118"/>
                  </a:lnTo>
                  <a:lnTo>
                    <a:pt x="132501" y="208815"/>
                  </a:lnTo>
                  <a:lnTo>
                    <a:pt x="74307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899257" y="2513433"/>
              <a:ext cx="218215" cy="213565"/>
            </a:xfrm>
            <a:custGeom>
              <a:avLst/>
              <a:gdLst/>
              <a:ahLst/>
              <a:cxnLst/>
              <a:rect l="0" t="0" r="0" b="0"/>
              <a:pathLst>
                <a:path w="218215" h="213565">
                  <a:moveTo>
                    <a:pt x="176100" y="55520"/>
                  </a:moveTo>
                  <a:lnTo>
                    <a:pt x="137844" y="13538"/>
                  </a:lnTo>
                  <a:lnTo>
                    <a:pt x="115424" y="2546"/>
                  </a:lnTo>
                  <a:lnTo>
                    <a:pt x="92981" y="0"/>
                  </a:lnTo>
                  <a:lnTo>
                    <a:pt x="71308" y="3938"/>
                  </a:lnTo>
                  <a:lnTo>
                    <a:pt x="49977" y="13487"/>
                  </a:lnTo>
                  <a:lnTo>
                    <a:pt x="23827" y="37607"/>
                  </a:lnTo>
                  <a:lnTo>
                    <a:pt x="6850" y="72569"/>
                  </a:lnTo>
                  <a:lnTo>
                    <a:pt x="0" y="112564"/>
                  </a:lnTo>
                  <a:lnTo>
                    <a:pt x="6091" y="159595"/>
                  </a:lnTo>
                  <a:lnTo>
                    <a:pt x="16414" y="190862"/>
                  </a:lnTo>
                  <a:lnTo>
                    <a:pt x="27529" y="207699"/>
                  </a:lnTo>
                  <a:lnTo>
                    <a:pt x="34939" y="211955"/>
                  </a:lnTo>
                  <a:lnTo>
                    <a:pt x="52531" y="213564"/>
                  </a:lnTo>
                  <a:lnTo>
                    <a:pt x="68928" y="207260"/>
                  </a:lnTo>
                  <a:lnTo>
                    <a:pt x="98519" y="184149"/>
                  </a:lnTo>
                  <a:lnTo>
                    <a:pt x="114249" y="158363"/>
                  </a:lnTo>
                  <a:lnTo>
                    <a:pt x="130045" y="103737"/>
                  </a:lnTo>
                  <a:lnTo>
                    <a:pt x="137304" y="79290"/>
                  </a:lnTo>
                  <a:lnTo>
                    <a:pt x="139708" y="76046"/>
                  </a:lnTo>
                  <a:lnTo>
                    <a:pt x="141310" y="78563"/>
                  </a:lnTo>
                  <a:lnTo>
                    <a:pt x="158982" y="140480"/>
                  </a:lnTo>
                  <a:lnTo>
                    <a:pt x="169208" y="171550"/>
                  </a:lnTo>
                  <a:lnTo>
                    <a:pt x="182396" y="186248"/>
                  </a:lnTo>
                  <a:lnTo>
                    <a:pt x="190825" y="191805"/>
                  </a:lnTo>
                  <a:lnTo>
                    <a:pt x="197616" y="194340"/>
                  </a:lnTo>
                  <a:lnTo>
                    <a:pt x="203311" y="194860"/>
                  </a:lnTo>
                  <a:lnTo>
                    <a:pt x="218214" y="1923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1863544" y="2977269"/>
            <a:ext cx="3863959" cy="686649"/>
            <a:chOff x="1863544" y="2977269"/>
            <a:chExt cx="3863959" cy="686649"/>
          </a:xfrm>
        </p:grpSpPr>
        <p:sp>
          <p:nvSpPr>
            <p:cNvPr id="71" name="Freeform 70"/>
            <p:cNvSpPr/>
            <p:nvPr/>
          </p:nvSpPr>
          <p:spPr>
            <a:xfrm>
              <a:off x="1968829" y="3042735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3119" y="155214"/>
                  </a:lnTo>
                  <a:lnTo>
                    <a:pt x="8333" y="205477"/>
                  </a:lnTo>
                  <a:lnTo>
                    <a:pt x="9878" y="261703"/>
                  </a:lnTo>
                  <a:lnTo>
                    <a:pt x="10336" y="315408"/>
                  </a:lnTo>
                  <a:lnTo>
                    <a:pt x="13591" y="359006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863544" y="3232248"/>
              <a:ext cx="263213" cy="94758"/>
            </a:xfrm>
            <a:custGeom>
              <a:avLst/>
              <a:gdLst/>
              <a:ahLst/>
              <a:cxnLst/>
              <a:rect l="0" t="0" r="0" b="0"/>
              <a:pathLst>
                <a:path w="263213" h="94758">
                  <a:moveTo>
                    <a:pt x="263212" y="0"/>
                  </a:moveTo>
                  <a:lnTo>
                    <a:pt x="252034" y="11179"/>
                  </a:lnTo>
                  <a:lnTo>
                    <a:pt x="230948" y="16667"/>
                  </a:lnTo>
                  <a:lnTo>
                    <a:pt x="204419" y="21446"/>
                  </a:lnTo>
                  <a:lnTo>
                    <a:pt x="152553" y="40458"/>
                  </a:lnTo>
                  <a:lnTo>
                    <a:pt x="92265" y="55825"/>
                  </a:lnTo>
                  <a:lnTo>
                    <a:pt x="37635" y="7129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091888" y="3217235"/>
              <a:ext cx="182268" cy="207349"/>
            </a:xfrm>
            <a:custGeom>
              <a:avLst/>
              <a:gdLst/>
              <a:ahLst/>
              <a:cxnLst/>
              <a:rect l="0" t="0" r="0" b="0"/>
              <a:pathLst>
                <a:path w="182268" h="207349">
                  <a:moveTo>
                    <a:pt x="34868" y="130827"/>
                  </a:moveTo>
                  <a:lnTo>
                    <a:pt x="40457" y="114059"/>
                  </a:lnTo>
                  <a:lnTo>
                    <a:pt x="45613" y="110290"/>
                  </a:lnTo>
                  <a:lnTo>
                    <a:pt x="52560" y="108947"/>
                  </a:lnTo>
                  <a:lnTo>
                    <a:pt x="98982" y="114557"/>
                  </a:lnTo>
                  <a:lnTo>
                    <a:pt x="119515" y="107608"/>
                  </a:lnTo>
                  <a:lnTo>
                    <a:pt x="160341" y="77437"/>
                  </a:lnTo>
                  <a:lnTo>
                    <a:pt x="167650" y="70667"/>
                  </a:lnTo>
                  <a:lnTo>
                    <a:pt x="171352" y="62645"/>
                  </a:lnTo>
                  <a:lnTo>
                    <a:pt x="172347" y="44372"/>
                  </a:lnTo>
                  <a:lnTo>
                    <a:pt x="160740" y="14353"/>
                  </a:lnTo>
                  <a:lnTo>
                    <a:pt x="152708" y="7554"/>
                  </a:lnTo>
                  <a:lnTo>
                    <a:pt x="131305" y="0"/>
                  </a:lnTo>
                  <a:lnTo>
                    <a:pt x="109314" y="2882"/>
                  </a:lnTo>
                  <a:lnTo>
                    <a:pt x="48582" y="28521"/>
                  </a:lnTo>
                  <a:lnTo>
                    <a:pt x="17950" y="54206"/>
                  </a:lnTo>
                  <a:lnTo>
                    <a:pt x="2039" y="91617"/>
                  </a:lnTo>
                  <a:lnTo>
                    <a:pt x="0" y="116910"/>
                  </a:lnTo>
                  <a:lnTo>
                    <a:pt x="4163" y="138679"/>
                  </a:lnTo>
                  <a:lnTo>
                    <a:pt x="19661" y="164089"/>
                  </a:lnTo>
                  <a:lnTo>
                    <a:pt x="40241" y="185266"/>
                  </a:lnTo>
                  <a:lnTo>
                    <a:pt x="81163" y="203494"/>
                  </a:lnTo>
                  <a:lnTo>
                    <a:pt x="93807" y="207348"/>
                  </a:lnTo>
                  <a:lnTo>
                    <a:pt x="120335" y="205390"/>
                  </a:lnTo>
                  <a:lnTo>
                    <a:pt x="145383" y="195552"/>
                  </a:lnTo>
                  <a:lnTo>
                    <a:pt x="182267" y="1624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373851" y="3211191"/>
              <a:ext cx="79289" cy="203660"/>
            </a:xfrm>
            <a:custGeom>
              <a:avLst/>
              <a:gdLst/>
              <a:ahLst/>
              <a:cxnLst/>
              <a:rect l="0" t="0" r="0" b="0"/>
              <a:pathLst>
                <a:path w="79289" h="203660">
                  <a:moveTo>
                    <a:pt x="5589" y="94757"/>
                  </a:moveTo>
                  <a:lnTo>
                    <a:pt x="0" y="111524"/>
                  </a:lnTo>
                  <a:lnTo>
                    <a:pt x="375" y="129115"/>
                  </a:lnTo>
                  <a:lnTo>
                    <a:pt x="14478" y="179350"/>
                  </a:lnTo>
                  <a:lnTo>
                    <a:pt x="28240" y="203659"/>
                  </a:lnTo>
                  <a:lnTo>
                    <a:pt x="28879" y="202453"/>
                  </a:lnTo>
                  <a:lnTo>
                    <a:pt x="12122" y="146308"/>
                  </a:lnTo>
                  <a:lnTo>
                    <a:pt x="814" y="105070"/>
                  </a:lnTo>
                  <a:lnTo>
                    <a:pt x="7419" y="63128"/>
                  </a:lnTo>
                  <a:lnTo>
                    <a:pt x="10318" y="52614"/>
                  </a:lnTo>
                  <a:lnTo>
                    <a:pt x="22899" y="34693"/>
                  </a:lnTo>
                  <a:lnTo>
                    <a:pt x="40188" y="20098"/>
                  </a:lnTo>
                  <a:lnTo>
                    <a:pt x="792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541830" y="3241744"/>
              <a:ext cx="227165" cy="152018"/>
            </a:xfrm>
            <a:custGeom>
              <a:avLst/>
              <a:gdLst/>
              <a:ahLst/>
              <a:cxnLst/>
              <a:rect l="0" t="0" r="0" b="0"/>
              <a:pathLst>
                <a:path w="227165" h="152018">
                  <a:moveTo>
                    <a:pt x="6066" y="64204"/>
                  </a:moveTo>
                  <a:lnTo>
                    <a:pt x="0" y="96656"/>
                  </a:lnTo>
                  <a:lnTo>
                    <a:pt x="11445" y="152017"/>
                  </a:lnTo>
                  <a:lnTo>
                    <a:pt x="9237" y="146516"/>
                  </a:lnTo>
                  <a:lnTo>
                    <a:pt x="3364" y="88013"/>
                  </a:lnTo>
                  <a:lnTo>
                    <a:pt x="186" y="65427"/>
                  </a:lnTo>
                  <a:lnTo>
                    <a:pt x="2673" y="43691"/>
                  </a:lnTo>
                  <a:lnTo>
                    <a:pt x="7313" y="37660"/>
                  </a:lnTo>
                  <a:lnTo>
                    <a:pt x="13917" y="34810"/>
                  </a:lnTo>
                  <a:lnTo>
                    <a:pt x="21828" y="34079"/>
                  </a:lnTo>
                  <a:lnTo>
                    <a:pt x="36858" y="39507"/>
                  </a:lnTo>
                  <a:lnTo>
                    <a:pt x="65571" y="62055"/>
                  </a:lnTo>
                  <a:lnTo>
                    <a:pt x="70302" y="61601"/>
                  </a:lnTo>
                  <a:lnTo>
                    <a:pt x="73457" y="56620"/>
                  </a:lnTo>
                  <a:lnTo>
                    <a:pt x="84135" y="30371"/>
                  </a:lnTo>
                  <a:lnTo>
                    <a:pt x="89698" y="20592"/>
                  </a:lnTo>
                  <a:lnTo>
                    <a:pt x="105237" y="6606"/>
                  </a:lnTo>
                  <a:lnTo>
                    <a:pt x="114294" y="1239"/>
                  </a:lnTo>
                  <a:lnTo>
                    <a:pt x="122672" y="0"/>
                  </a:lnTo>
                  <a:lnTo>
                    <a:pt x="130596" y="1514"/>
                  </a:lnTo>
                  <a:lnTo>
                    <a:pt x="152928" y="14823"/>
                  </a:lnTo>
                  <a:lnTo>
                    <a:pt x="174363" y="36704"/>
                  </a:lnTo>
                  <a:lnTo>
                    <a:pt x="187319" y="56661"/>
                  </a:lnTo>
                  <a:lnTo>
                    <a:pt x="202360" y="90695"/>
                  </a:lnTo>
                  <a:lnTo>
                    <a:pt x="227164" y="1168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811108" y="3211191"/>
              <a:ext cx="31587" cy="178986"/>
            </a:xfrm>
            <a:custGeom>
              <a:avLst/>
              <a:gdLst/>
              <a:ahLst/>
              <a:cxnLst/>
              <a:rect l="0" t="0" r="0" b="0"/>
              <a:pathLst>
                <a:path w="31587" h="178986">
                  <a:moveTo>
                    <a:pt x="0" y="0"/>
                  </a:moveTo>
                  <a:lnTo>
                    <a:pt x="5590" y="58617"/>
                  </a:lnTo>
                  <a:lnTo>
                    <a:pt x="18212" y="118334"/>
                  </a:lnTo>
                  <a:lnTo>
                    <a:pt x="23334" y="152435"/>
                  </a:lnTo>
                  <a:lnTo>
                    <a:pt x="31586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779523" y="3095378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937450" y="3212071"/>
              <a:ext cx="189514" cy="171109"/>
            </a:xfrm>
            <a:custGeom>
              <a:avLst/>
              <a:gdLst/>
              <a:ahLst/>
              <a:cxnLst/>
              <a:rect l="0" t="0" r="0" b="0"/>
              <a:pathLst>
                <a:path w="189514" h="171109">
                  <a:moveTo>
                    <a:pt x="0" y="51763"/>
                  </a:moveTo>
                  <a:lnTo>
                    <a:pt x="3120" y="94454"/>
                  </a:lnTo>
                  <a:lnTo>
                    <a:pt x="21331" y="157098"/>
                  </a:lnTo>
                  <a:lnTo>
                    <a:pt x="25859" y="171108"/>
                  </a:lnTo>
                  <a:lnTo>
                    <a:pt x="23971" y="165636"/>
                  </a:lnTo>
                  <a:lnTo>
                    <a:pt x="22803" y="117886"/>
                  </a:lnTo>
                  <a:lnTo>
                    <a:pt x="32624" y="59062"/>
                  </a:lnTo>
                  <a:lnTo>
                    <a:pt x="40236" y="29270"/>
                  </a:lnTo>
                  <a:lnTo>
                    <a:pt x="51418" y="8231"/>
                  </a:lnTo>
                  <a:lnTo>
                    <a:pt x="60015" y="2854"/>
                  </a:lnTo>
                  <a:lnTo>
                    <a:pt x="82046" y="0"/>
                  </a:lnTo>
                  <a:lnTo>
                    <a:pt x="101196" y="5750"/>
                  </a:lnTo>
                  <a:lnTo>
                    <a:pt x="117506" y="17275"/>
                  </a:lnTo>
                  <a:lnTo>
                    <a:pt x="138672" y="43494"/>
                  </a:lnTo>
                  <a:lnTo>
                    <a:pt x="164489" y="104604"/>
                  </a:lnTo>
                  <a:lnTo>
                    <a:pt x="175340" y="132540"/>
                  </a:lnTo>
                  <a:lnTo>
                    <a:pt x="189513" y="1465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196883" y="3228335"/>
              <a:ext cx="214351" cy="172370"/>
            </a:xfrm>
            <a:custGeom>
              <a:avLst/>
              <a:gdLst/>
              <a:ahLst/>
              <a:cxnLst/>
              <a:rect l="0" t="0" r="0" b="0"/>
              <a:pathLst>
                <a:path w="214351" h="172370">
                  <a:moveTo>
                    <a:pt x="98536" y="24970"/>
                  </a:moveTo>
                  <a:lnTo>
                    <a:pt x="80556" y="9329"/>
                  </a:lnTo>
                  <a:lnTo>
                    <a:pt x="63639" y="1251"/>
                  </a:lnTo>
                  <a:lnTo>
                    <a:pt x="44422" y="0"/>
                  </a:lnTo>
                  <a:lnTo>
                    <a:pt x="34384" y="1305"/>
                  </a:lnTo>
                  <a:lnTo>
                    <a:pt x="26522" y="5684"/>
                  </a:lnTo>
                  <a:lnTo>
                    <a:pt x="14667" y="19908"/>
                  </a:lnTo>
                  <a:lnTo>
                    <a:pt x="1417" y="47647"/>
                  </a:lnTo>
                  <a:lnTo>
                    <a:pt x="0" y="67804"/>
                  </a:lnTo>
                  <a:lnTo>
                    <a:pt x="8622" y="109341"/>
                  </a:lnTo>
                  <a:lnTo>
                    <a:pt x="23802" y="135237"/>
                  </a:lnTo>
                  <a:lnTo>
                    <a:pt x="39585" y="147287"/>
                  </a:lnTo>
                  <a:lnTo>
                    <a:pt x="48707" y="152138"/>
                  </a:lnTo>
                  <a:lnTo>
                    <a:pt x="59468" y="153033"/>
                  </a:lnTo>
                  <a:lnTo>
                    <a:pt x="83902" y="147787"/>
                  </a:lnTo>
                  <a:lnTo>
                    <a:pt x="104120" y="134538"/>
                  </a:lnTo>
                  <a:lnTo>
                    <a:pt x="119736" y="116951"/>
                  </a:lnTo>
                  <a:lnTo>
                    <a:pt x="130575" y="97436"/>
                  </a:lnTo>
                  <a:lnTo>
                    <a:pt x="133053" y="73945"/>
                  </a:lnTo>
                  <a:lnTo>
                    <a:pt x="132594" y="56095"/>
                  </a:lnTo>
                  <a:lnTo>
                    <a:pt x="134110" y="56249"/>
                  </a:lnTo>
                  <a:lnTo>
                    <a:pt x="160511" y="110413"/>
                  </a:lnTo>
                  <a:lnTo>
                    <a:pt x="186731" y="149213"/>
                  </a:lnTo>
                  <a:lnTo>
                    <a:pt x="214350" y="1723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484932" y="3105906"/>
              <a:ext cx="52644" cy="231628"/>
            </a:xfrm>
            <a:custGeom>
              <a:avLst/>
              <a:gdLst/>
              <a:ahLst/>
              <a:cxnLst/>
              <a:rect l="0" t="0" r="0" b="0"/>
              <a:pathLst>
                <a:path w="52644" h="231628">
                  <a:moveTo>
                    <a:pt x="0" y="0"/>
                  </a:moveTo>
                  <a:lnTo>
                    <a:pt x="16789" y="62281"/>
                  </a:lnTo>
                  <a:lnTo>
                    <a:pt x="23334" y="116331"/>
                  </a:lnTo>
                  <a:lnTo>
                    <a:pt x="35545" y="172068"/>
                  </a:lnTo>
                  <a:lnTo>
                    <a:pt x="52643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432290" y="3226659"/>
              <a:ext cx="157928" cy="26647"/>
            </a:xfrm>
            <a:custGeom>
              <a:avLst/>
              <a:gdLst/>
              <a:ahLst/>
              <a:cxnLst/>
              <a:rect l="0" t="0" r="0" b="0"/>
              <a:pathLst>
                <a:path w="157928" h="26647">
                  <a:moveTo>
                    <a:pt x="157927" y="5589"/>
                  </a:moveTo>
                  <a:lnTo>
                    <a:pt x="141160" y="0"/>
                  </a:lnTo>
                  <a:lnTo>
                    <a:pt x="123569" y="376"/>
                  </a:lnTo>
                  <a:lnTo>
                    <a:pt x="66098" y="6073"/>
                  </a:lnTo>
                  <a:lnTo>
                    <a:pt x="24755" y="16906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674445" y="3242777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0" y="48930"/>
                  </a:lnTo>
                  <a:lnTo>
                    <a:pt x="5590" y="102472"/>
                  </a:lnTo>
                  <a:lnTo>
                    <a:pt x="11453" y="115733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653388" y="3158549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31585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758673" y="3200765"/>
              <a:ext cx="178986" cy="168355"/>
            </a:xfrm>
            <a:custGeom>
              <a:avLst/>
              <a:gdLst/>
              <a:ahLst/>
              <a:cxnLst/>
              <a:rect l="0" t="0" r="0" b="0"/>
              <a:pathLst>
                <a:path w="178986" h="168355">
                  <a:moveTo>
                    <a:pt x="0" y="73597"/>
                  </a:moveTo>
                  <a:lnTo>
                    <a:pt x="11179" y="84776"/>
                  </a:lnTo>
                  <a:lnTo>
                    <a:pt x="40433" y="146815"/>
                  </a:lnTo>
                  <a:lnTo>
                    <a:pt x="42163" y="150485"/>
                  </a:lnTo>
                  <a:lnTo>
                    <a:pt x="37847" y="145204"/>
                  </a:lnTo>
                  <a:lnTo>
                    <a:pt x="27852" y="116911"/>
                  </a:lnTo>
                  <a:lnTo>
                    <a:pt x="23569" y="59363"/>
                  </a:lnTo>
                  <a:lnTo>
                    <a:pt x="27243" y="34516"/>
                  </a:lnTo>
                  <a:lnTo>
                    <a:pt x="35894" y="14893"/>
                  </a:lnTo>
                  <a:lnTo>
                    <a:pt x="41477" y="6385"/>
                  </a:lnTo>
                  <a:lnTo>
                    <a:pt x="48708" y="1883"/>
                  </a:lnTo>
                  <a:lnTo>
                    <a:pt x="66102" y="0"/>
                  </a:lnTo>
                  <a:lnTo>
                    <a:pt x="82411" y="6183"/>
                  </a:lnTo>
                  <a:lnTo>
                    <a:pt x="97459" y="17899"/>
                  </a:lnTo>
                  <a:lnTo>
                    <a:pt x="139139" y="67018"/>
                  </a:lnTo>
                  <a:lnTo>
                    <a:pt x="164530" y="126586"/>
                  </a:lnTo>
                  <a:lnTo>
                    <a:pt x="178985" y="1683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955795" y="3200385"/>
              <a:ext cx="206468" cy="463533"/>
            </a:xfrm>
            <a:custGeom>
              <a:avLst/>
              <a:gdLst/>
              <a:ahLst/>
              <a:cxnLst/>
              <a:rect l="0" t="0" r="0" b="0"/>
              <a:pathLst>
                <a:path w="206468" h="463533">
                  <a:moveTo>
                    <a:pt x="129262" y="52920"/>
                  </a:moveTo>
                  <a:lnTo>
                    <a:pt x="129262" y="30563"/>
                  </a:lnTo>
                  <a:lnTo>
                    <a:pt x="125752" y="21638"/>
                  </a:lnTo>
                  <a:lnTo>
                    <a:pt x="112494" y="5482"/>
                  </a:lnTo>
                  <a:lnTo>
                    <a:pt x="104045" y="1408"/>
                  </a:lnTo>
                  <a:lnTo>
                    <a:pt x="85299" y="0"/>
                  </a:lnTo>
                  <a:lnTo>
                    <a:pt x="49426" y="5785"/>
                  </a:lnTo>
                  <a:lnTo>
                    <a:pt x="29048" y="17933"/>
                  </a:lnTo>
                  <a:lnTo>
                    <a:pt x="13363" y="35031"/>
                  </a:lnTo>
                  <a:lnTo>
                    <a:pt x="2492" y="54328"/>
                  </a:lnTo>
                  <a:lnTo>
                    <a:pt x="0" y="77723"/>
                  </a:lnTo>
                  <a:lnTo>
                    <a:pt x="7932" y="125280"/>
                  </a:lnTo>
                  <a:lnTo>
                    <a:pt x="22992" y="152219"/>
                  </a:lnTo>
                  <a:lnTo>
                    <a:pt x="31509" y="157724"/>
                  </a:lnTo>
                  <a:lnTo>
                    <a:pt x="53451" y="163841"/>
                  </a:lnTo>
                  <a:lnTo>
                    <a:pt x="63513" y="163132"/>
                  </a:lnTo>
                  <a:lnTo>
                    <a:pt x="80933" y="156105"/>
                  </a:lnTo>
                  <a:lnTo>
                    <a:pt x="103894" y="133406"/>
                  </a:lnTo>
                  <a:lnTo>
                    <a:pt x="119925" y="104454"/>
                  </a:lnTo>
                  <a:lnTo>
                    <a:pt x="125377" y="102484"/>
                  </a:lnTo>
                  <a:lnTo>
                    <a:pt x="131352" y="105850"/>
                  </a:lnTo>
                  <a:lnTo>
                    <a:pt x="137674" y="112773"/>
                  </a:lnTo>
                  <a:lnTo>
                    <a:pt x="160106" y="175822"/>
                  </a:lnTo>
                  <a:lnTo>
                    <a:pt x="174739" y="231875"/>
                  </a:lnTo>
                  <a:lnTo>
                    <a:pt x="188894" y="289697"/>
                  </a:lnTo>
                  <a:lnTo>
                    <a:pt x="206467" y="347010"/>
                  </a:lnTo>
                  <a:lnTo>
                    <a:pt x="205819" y="384683"/>
                  </a:lnTo>
                  <a:lnTo>
                    <a:pt x="197992" y="405481"/>
                  </a:lnTo>
                  <a:lnTo>
                    <a:pt x="192630" y="414303"/>
                  </a:lnTo>
                  <a:lnTo>
                    <a:pt x="184375" y="420184"/>
                  </a:lnTo>
                  <a:lnTo>
                    <a:pt x="162725" y="426719"/>
                  </a:lnTo>
                  <a:lnTo>
                    <a:pt x="113051" y="430397"/>
                  </a:lnTo>
                  <a:lnTo>
                    <a:pt x="51363" y="441215"/>
                  </a:lnTo>
                  <a:lnTo>
                    <a:pt x="2920" y="4635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393196" y="2977269"/>
              <a:ext cx="334100" cy="396010"/>
            </a:xfrm>
            <a:custGeom>
              <a:avLst/>
              <a:gdLst/>
              <a:ahLst/>
              <a:cxnLst/>
              <a:rect l="0" t="0" r="0" b="0"/>
              <a:pathLst>
                <a:path w="334100" h="396010">
                  <a:moveTo>
                    <a:pt x="134057" y="265508"/>
                  </a:moveTo>
                  <a:lnTo>
                    <a:pt x="95801" y="223525"/>
                  </a:lnTo>
                  <a:lnTo>
                    <a:pt x="73381" y="212534"/>
                  </a:lnTo>
                  <a:lnTo>
                    <a:pt x="62021" y="211475"/>
                  </a:lnTo>
                  <a:lnTo>
                    <a:pt x="40040" y="216537"/>
                  </a:lnTo>
                  <a:lnTo>
                    <a:pt x="31605" y="223502"/>
                  </a:lnTo>
                  <a:lnTo>
                    <a:pt x="14144" y="254491"/>
                  </a:lnTo>
                  <a:lnTo>
                    <a:pt x="2731" y="287590"/>
                  </a:lnTo>
                  <a:lnTo>
                    <a:pt x="0" y="325343"/>
                  </a:lnTo>
                  <a:lnTo>
                    <a:pt x="7249" y="359276"/>
                  </a:lnTo>
                  <a:lnTo>
                    <a:pt x="17647" y="380882"/>
                  </a:lnTo>
                  <a:lnTo>
                    <a:pt x="26035" y="388048"/>
                  </a:lnTo>
                  <a:lnTo>
                    <a:pt x="47833" y="396009"/>
                  </a:lnTo>
                  <a:lnTo>
                    <a:pt x="69999" y="393308"/>
                  </a:lnTo>
                  <a:lnTo>
                    <a:pt x="80823" y="389313"/>
                  </a:lnTo>
                  <a:lnTo>
                    <a:pt x="95970" y="375515"/>
                  </a:lnTo>
                  <a:lnTo>
                    <a:pt x="125229" y="326744"/>
                  </a:lnTo>
                  <a:lnTo>
                    <a:pt x="138484" y="266871"/>
                  </a:lnTo>
                  <a:lnTo>
                    <a:pt x="143381" y="206852"/>
                  </a:lnTo>
                  <a:lnTo>
                    <a:pt x="144229" y="155972"/>
                  </a:lnTo>
                  <a:lnTo>
                    <a:pt x="141396" y="92616"/>
                  </a:lnTo>
                  <a:lnTo>
                    <a:pt x="135507" y="40024"/>
                  </a:lnTo>
                  <a:lnTo>
                    <a:pt x="128898" y="4116"/>
                  </a:lnTo>
                  <a:lnTo>
                    <a:pt x="125938" y="0"/>
                  </a:lnTo>
                  <a:lnTo>
                    <a:pt x="122796" y="765"/>
                  </a:lnTo>
                  <a:lnTo>
                    <a:pt x="119530" y="4785"/>
                  </a:lnTo>
                  <a:lnTo>
                    <a:pt x="114935" y="32799"/>
                  </a:lnTo>
                  <a:lnTo>
                    <a:pt x="121788" y="84187"/>
                  </a:lnTo>
                  <a:lnTo>
                    <a:pt x="131287" y="142517"/>
                  </a:lnTo>
                  <a:lnTo>
                    <a:pt x="139099" y="204429"/>
                  </a:lnTo>
                  <a:lnTo>
                    <a:pt x="155317" y="267516"/>
                  </a:lnTo>
                  <a:lnTo>
                    <a:pt x="158759" y="280885"/>
                  </a:lnTo>
                  <a:lnTo>
                    <a:pt x="163393" y="287458"/>
                  </a:lnTo>
                  <a:lnTo>
                    <a:pt x="168822" y="289500"/>
                  </a:lnTo>
                  <a:lnTo>
                    <a:pt x="174782" y="288521"/>
                  </a:lnTo>
                  <a:lnTo>
                    <a:pt x="237560" y="257998"/>
                  </a:lnTo>
                  <a:lnTo>
                    <a:pt x="291750" y="231966"/>
                  </a:lnTo>
                  <a:lnTo>
                    <a:pt x="309818" y="217845"/>
                  </a:lnTo>
                  <a:lnTo>
                    <a:pt x="317912" y="209166"/>
                  </a:lnTo>
                  <a:lnTo>
                    <a:pt x="326905" y="187045"/>
                  </a:lnTo>
                  <a:lnTo>
                    <a:pt x="329303" y="174594"/>
                  </a:lnTo>
                  <a:lnTo>
                    <a:pt x="327392" y="165125"/>
                  </a:lnTo>
                  <a:lnTo>
                    <a:pt x="322609" y="157641"/>
                  </a:lnTo>
                  <a:lnTo>
                    <a:pt x="295305" y="131637"/>
                  </a:lnTo>
                  <a:lnTo>
                    <a:pt x="287179" y="128298"/>
                  </a:lnTo>
                  <a:lnTo>
                    <a:pt x="268792" y="127706"/>
                  </a:lnTo>
                  <a:lnTo>
                    <a:pt x="252041" y="134463"/>
                  </a:lnTo>
                  <a:lnTo>
                    <a:pt x="244299" y="139540"/>
                  </a:lnTo>
                  <a:lnTo>
                    <a:pt x="232577" y="154540"/>
                  </a:lnTo>
                  <a:lnTo>
                    <a:pt x="209930" y="198354"/>
                  </a:lnTo>
                  <a:lnTo>
                    <a:pt x="205993" y="221624"/>
                  </a:lnTo>
                  <a:lnTo>
                    <a:pt x="212998" y="265158"/>
                  </a:lnTo>
                  <a:lnTo>
                    <a:pt x="227897" y="291401"/>
                  </a:lnTo>
                  <a:lnTo>
                    <a:pt x="247130" y="313994"/>
                  </a:lnTo>
                  <a:lnTo>
                    <a:pt x="273235" y="329917"/>
                  </a:lnTo>
                  <a:lnTo>
                    <a:pt x="293010" y="331959"/>
                  </a:lnTo>
                  <a:lnTo>
                    <a:pt x="311158" y="328967"/>
                  </a:lnTo>
                  <a:lnTo>
                    <a:pt x="334099" y="3181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815779" y="3176833"/>
              <a:ext cx="111558" cy="129609"/>
            </a:xfrm>
            <a:custGeom>
              <a:avLst/>
              <a:gdLst/>
              <a:ahLst/>
              <a:cxnLst/>
              <a:rect l="0" t="0" r="0" b="0"/>
              <a:pathLst>
                <a:path w="111558" h="129609">
                  <a:moveTo>
                    <a:pt x="90500" y="13301"/>
                  </a:moveTo>
                  <a:lnTo>
                    <a:pt x="79322" y="2123"/>
                  </a:lnTo>
                  <a:lnTo>
                    <a:pt x="72520" y="0"/>
                  </a:lnTo>
                  <a:lnTo>
                    <a:pt x="55603" y="761"/>
                  </a:lnTo>
                  <a:lnTo>
                    <a:pt x="39506" y="8118"/>
                  </a:lnTo>
                  <a:lnTo>
                    <a:pt x="24552" y="20356"/>
                  </a:lnTo>
                  <a:lnTo>
                    <a:pt x="10107" y="37494"/>
                  </a:lnTo>
                  <a:lnTo>
                    <a:pt x="2128" y="59928"/>
                  </a:lnTo>
                  <a:lnTo>
                    <a:pt x="0" y="72462"/>
                  </a:lnTo>
                  <a:lnTo>
                    <a:pt x="3875" y="92627"/>
                  </a:lnTo>
                  <a:lnTo>
                    <a:pt x="19210" y="117134"/>
                  </a:lnTo>
                  <a:lnTo>
                    <a:pt x="25426" y="124637"/>
                  </a:lnTo>
                  <a:lnTo>
                    <a:pt x="34249" y="128469"/>
                  </a:lnTo>
                  <a:lnTo>
                    <a:pt x="56531" y="129608"/>
                  </a:lnTo>
                  <a:lnTo>
                    <a:pt x="111557" y="108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022093" y="3232248"/>
              <a:ext cx="31587" cy="63172"/>
            </a:xfrm>
            <a:custGeom>
              <a:avLst/>
              <a:gdLst/>
              <a:ahLst/>
              <a:cxnLst/>
              <a:rect l="0" t="0" r="0" b="0"/>
              <a:pathLst>
                <a:path w="31587" h="63172">
                  <a:moveTo>
                    <a:pt x="0" y="0"/>
                  </a:moveTo>
                  <a:lnTo>
                    <a:pt x="17958" y="56431"/>
                  </a:lnTo>
                  <a:lnTo>
                    <a:pt x="21331" y="59848"/>
                  </a:lnTo>
                  <a:lnTo>
                    <a:pt x="31586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001036" y="3095378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21057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127378" y="3185373"/>
              <a:ext cx="263213" cy="141633"/>
            </a:xfrm>
            <a:custGeom>
              <a:avLst/>
              <a:gdLst/>
              <a:ahLst/>
              <a:cxnLst/>
              <a:rect l="0" t="0" r="0" b="0"/>
              <a:pathLst>
                <a:path w="263213" h="141633">
                  <a:moveTo>
                    <a:pt x="0" y="57404"/>
                  </a:moveTo>
                  <a:lnTo>
                    <a:pt x="14654" y="101366"/>
                  </a:lnTo>
                  <a:lnTo>
                    <a:pt x="17958" y="104259"/>
                  </a:lnTo>
                  <a:lnTo>
                    <a:pt x="21331" y="102679"/>
                  </a:lnTo>
                  <a:lnTo>
                    <a:pt x="24749" y="98116"/>
                  </a:lnTo>
                  <a:lnTo>
                    <a:pt x="25428" y="83687"/>
                  </a:lnTo>
                  <a:lnTo>
                    <a:pt x="21920" y="34650"/>
                  </a:lnTo>
                  <a:lnTo>
                    <a:pt x="25142" y="23517"/>
                  </a:lnTo>
                  <a:lnTo>
                    <a:pt x="30799" y="14926"/>
                  </a:lnTo>
                  <a:lnTo>
                    <a:pt x="38080" y="8028"/>
                  </a:lnTo>
                  <a:lnTo>
                    <a:pt x="45274" y="6939"/>
                  </a:lnTo>
                  <a:lnTo>
                    <a:pt x="52410" y="9723"/>
                  </a:lnTo>
                  <a:lnTo>
                    <a:pt x="101762" y="54185"/>
                  </a:lnTo>
                  <a:lnTo>
                    <a:pt x="107616" y="54088"/>
                  </a:lnTo>
                  <a:lnTo>
                    <a:pt x="112688" y="49344"/>
                  </a:lnTo>
                  <a:lnTo>
                    <a:pt x="134823" y="13698"/>
                  </a:lnTo>
                  <a:lnTo>
                    <a:pt x="143694" y="7210"/>
                  </a:lnTo>
                  <a:lnTo>
                    <a:pt x="166029" y="0"/>
                  </a:lnTo>
                  <a:lnTo>
                    <a:pt x="176197" y="418"/>
                  </a:lnTo>
                  <a:lnTo>
                    <a:pt x="193733" y="7120"/>
                  </a:lnTo>
                  <a:lnTo>
                    <a:pt x="216760" y="24048"/>
                  </a:lnTo>
                  <a:lnTo>
                    <a:pt x="238400" y="55060"/>
                  </a:lnTo>
                  <a:lnTo>
                    <a:pt x="257098" y="105121"/>
                  </a:lnTo>
                  <a:lnTo>
                    <a:pt x="263212" y="1416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429060" y="3188989"/>
              <a:ext cx="151044" cy="169602"/>
            </a:xfrm>
            <a:custGeom>
              <a:avLst/>
              <a:gdLst/>
              <a:ahLst/>
              <a:cxnLst/>
              <a:rect l="0" t="0" r="0" b="0"/>
              <a:pathLst>
                <a:path w="151044" h="169602">
                  <a:moveTo>
                    <a:pt x="98401" y="32731"/>
                  </a:moveTo>
                  <a:lnTo>
                    <a:pt x="69092" y="3422"/>
                  </a:lnTo>
                  <a:lnTo>
                    <a:pt x="60144" y="324"/>
                  </a:lnTo>
                  <a:lnTo>
                    <a:pt x="37724" y="0"/>
                  </a:lnTo>
                  <a:lnTo>
                    <a:pt x="28704" y="3892"/>
                  </a:lnTo>
                  <a:lnTo>
                    <a:pt x="15561" y="17574"/>
                  </a:lnTo>
                  <a:lnTo>
                    <a:pt x="1586" y="45007"/>
                  </a:lnTo>
                  <a:lnTo>
                    <a:pt x="0" y="68213"/>
                  </a:lnTo>
                  <a:lnTo>
                    <a:pt x="8513" y="115649"/>
                  </a:lnTo>
                  <a:lnTo>
                    <a:pt x="23674" y="142567"/>
                  </a:lnTo>
                  <a:lnTo>
                    <a:pt x="29866" y="145729"/>
                  </a:lnTo>
                  <a:lnTo>
                    <a:pt x="36333" y="145498"/>
                  </a:lnTo>
                  <a:lnTo>
                    <a:pt x="69112" y="128315"/>
                  </a:lnTo>
                  <a:lnTo>
                    <a:pt x="82654" y="112647"/>
                  </a:lnTo>
                  <a:lnTo>
                    <a:pt x="91402" y="92816"/>
                  </a:lnTo>
                  <a:lnTo>
                    <a:pt x="96327" y="64702"/>
                  </a:lnTo>
                  <a:lnTo>
                    <a:pt x="97018" y="66913"/>
                  </a:lnTo>
                  <a:lnTo>
                    <a:pt x="103717" y="98494"/>
                  </a:lnTo>
                  <a:lnTo>
                    <a:pt x="124710" y="137358"/>
                  </a:lnTo>
                  <a:lnTo>
                    <a:pt x="151043" y="1696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646567" y="2979564"/>
              <a:ext cx="49351" cy="336913"/>
            </a:xfrm>
            <a:custGeom>
              <a:avLst/>
              <a:gdLst/>
              <a:ahLst/>
              <a:cxnLst/>
              <a:rect l="0" t="0" r="0" b="0"/>
              <a:pathLst>
                <a:path w="49351" h="336913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13581" y="138740"/>
                  </a:lnTo>
                  <a:lnTo>
                    <a:pt x="20058" y="198678"/>
                  </a:lnTo>
                  <a:lnTo>
                    <a:pt x="32255" y="255924"/>
                  </a:lnTo>
                  <a:lnTo>
                    <a:pt x="41076" y="316989"/>
                  </a:lnTo>
                  <a:lnTo>
                    <a:pt x="4935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979357" y="3422187"/>
              <a:ext cx="3748146" cy="178428"/>
            </a:xfrm>
            <a:custGeom>
              <a:avLst/>
              <a:gdLst/>
              <a:ahLst/>
              <a:cxnLst/>
              <a:rect l="0" t="0" r="0" b="0"/>
              <a:pathLst>
                <a:path w="3748146" h="178428">
                  <a:moveTo>
                    <a:pt x="3748145" y="10103"/>
                  </a:moveTo>
                  <a:lnTo>
                    <a:pt x="3684718" y="25721"/>
                  </a:lnTo>
                  <a:lnTo>
                    <a:pt x="3626709" y="21533"/>
                  </a:lnTo>
                  <a:lnTo>
                    <a:pt x="3572252" y="13574"/>
                  </a:lnTo>
                  <a:lnTo>
                    <a:pt x="3513317" y="10788"/>
                  </a:lnTo>
                  <a:lnTo>
                    <a:pt x="3462927" y="7186"/>
                  </a:lnTo>
                  <a:lnTo>
                    <a:pt x="3417191" y="4949"/>
                  </a:lnTo>
                  <a:lnTo>
                    <a:pt x="3364707" y="9085"/>
                  </a:lnTo>
                  <a:lnTo>
                    <a:pt x="3308110" y="8732"/>
                  </a:lnTo>
                  <a:lnTo>
                    <a:pt x="3244938" y="1730"/>
                  </a:lnTo>
                  <a:lnTo>
                    <a:pt x="3187052" y="0"/>
                  </a:lnTo>
                  <a:lnTo>
                    <a:pt x="3130558" y="828"/>
                  </a:lnTo>
                  <a:lnTo>
                    <a:pt x="3074338" y="7924"/>
                  </a:lnTo>
                  <a:lnTo>
                    <a:pt x="3018173" y="9672"/>
                  </a:lnTo>
                  <a:lnTo>
                    <a:pt x="2954782" y="10018"/>
                  </a:lnTo>
                  <a:lnTo>
                    <a:pt x="2895988" y="10086"/>
                  </a:lnTo>
                  <a:lnTo>
                    <a:pt x="2839313" y="10099"/>
                  </a:lnTo>
                  <a:lnTo>
                    <a:pt x="2783058" y="10102"/>
                  </a:lnTo>
                  <a:lnTo>
                    <a:pt x="2726886" y="10103"/>
                  </a:lnTo>
                  <a:lnTo>
                    <a:pt x="2670730" y="10103"/>
                  </a:lnTo>
                  <a:lnTo>
                    <a:pt x="2608873" y="18436"/>
                  </a:lnTo>
                  <a:lnTo>
                    <a:pt x="2554482" y="25787"/>
                  </a:lnTo>
                  <a:lnTo>
                    <a:pt x="2491442" y="30098"/>
                  </a:lnTo>
                  <a:lnTo>
                    <a:pt x="2435836" y="34070"/>
                  </a:lnTo>
                  <a:lnTo>
                    <a:pt x="2411524" y="37132"/>
                  </a:lnTo>
                  <a:lnTo>
                    <a:pt x="2357789" y="32686"/>
                  </a:lnTo>
                  <a:lnTo>
                    <a:pt x="2296525" y="31461"/>
                  </a:lnTo>
                  <a:lnTo>
                    <a:pt x="2242569" y="38455"/>
                  </a:lnTo>
                  <a:lnTo>
                    <a:pt x="2194867" y="40730"/>
                  </a:lnTo>
                  <a:lnTo>
                    <a:pt x="2143688" y="41404"/>
                  </a:lnTo>
                  <a:lnTo>
                    <a:pt x="2091479" y="41604"/>
                  </a:lnTo>
                  <a:lnTo>
                    <a:pt x="2038965" y="41663"/>
                  </a:lnTo>
                  <a:lnTo>
                    <a:pt x="1986361" y="41681"/>
                  </a:lnTo>
                  <a:lnTo>
                    <a:pt x="1936069" y="42856"/>
                  </a:lnTo>
                  <a:lnTo>
                    <a:pt x="1886449" y="46902"/>
                  </a:lnTo>
                  <a:lnTo>
                    <a:pt x="1864365" y="45175"/>
                  </a:lnTo>
                  <a:lnTo>
                    <a:pt x="1815354" y="50479"/>
                  </a:lnTo>
                  <a:lnTo>
                    <a:pt x="1766987" y="54821"/>
                  </a:lnTo>
                  <a:lnTo>
                    <a:pt x="1712492" y="60397"/>
                  </a:lnTo>
                  <a:lnTo>
                    <a:pt x="1661250" y="65169"/>
                  </a:lnTo>
                  <a:lnTo>
                    <a:pt x="1635595" y="68502"/>
                  </a:lnTo>
                  <a:lnTo>
                    <a:pt x="1590530" y="67348"/>
                  </a:lnTo>
                  <a:lnTo>
                    <a:pt x="1536654" y="72103"/>
                  </a:lnTo>
                  <a:lnTo>
                    <a:pt x="1481249" y="78516"/>
                  </a:lnTo>
                  <a:lnTo>
                    <a:pt x="1424861" y="76692"/>
                  </a:lnTo>
                  <a:lnTo>
                    <a:pt x="1370569" y="82051"/>
                  </a:lnTo>
                  <a:lnTo>
                    <a:pt x="1310061" y="89046"/>
                  </a:lnTo>
                  <a:lnTo>
                    <a:pt x="1253569" y="93287"/>
                  </a:lnTo>
                  <a:lnTo>
                    <a:pt x="1199670" y="95191"/>
                  </a:lnTo>
                  <a:lnTo>
                    <a:pt x="1149515" y="101475"/>
                  </a:lnTo>
                  <a:lnTo>
                    <a:pt x="1107120" y="103355"/>
                  </a:lnTo>
                  <a:lnTo>
                    <a:pt x="1060982" y="107310"/>
                  </a:lnTo>
                  <a:lnTo>
                    <a:pt x="1001447" y="109875"/>
                  </a:lnTo>
                  <a:lnTo>
                    <a:pt x="961580" y="109465"/>
                  </a:lnTo>
                  <a:lnTo>
                    <a:pt x="915063" y="116752"/>
                  </a:lnTo>
                  <a:lnTo>
                    <a:pt x="872288" y="121843"/>
                  </a:lnTo>
                  <a:lnTo>
                    <a:pt x="825981" y="124106"/>
                  </a:lnTo>
                  <a:lnTo>
                    <a:pt x="776230" y="130969"/>
                  </a:lnTo>
                  <a:lnTo>
                    <a:pt x="719572" y="136533"/>
                  </a:lnTo>
                  <a:lnTo>
                    <a:pt x="678540" y="142190"/>
                  </a:lnTo>
                  <a:lnTo>
                    <a:pt x="616213" y="143022"/>
                  </a:lnTo>
                  <a:lnTo>
                    <a:pt x="561232" y="140127"/>
                  </a:lnTo>
                  <a:lnTo>
                    <a:pt x="505311" y="145274"/>
                  </a:lnTo>
                  <a:lnTo>
                    <a:pt x="449205" y="152227"/>
                  </a:lnTo>
                  <a:lnTo>
                    <a:pt x="393062" y="157630"/>
                  </a:lnTo>
                  <a:lnTo>
                    <a:pt x="333792" y="165629"/>
                  </a:lnTo>
                  <a:lnTo>
                    <a:pt x="271695" y="167556"/>
                  </a:lnTo>
                  <a:lnTo>
                    <a:pt x="214369" y="175172"/>
                  </a:lnTo>
                  <a:lnTo>
                    <a:pt x="154865" y="177890"/>
                  </a:lnTo>
                  <a:lnTo>
                    <a:pt x="92722" y="178427"/>
                  </a:lnTo>
                  <a:lnTo>
                    <a:pt x="37726" y="177363"/>
                  </a:lnTo>
                  <a:lnTo>
                    <a:pt x="0" y="1680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494839" y="4327212"/>
            <a:ext cx="6296042" cy="736996"/>
            <a:chOff x="494839" y="4327212"/>
            <a:chExt cx="6296042" cy="736996"/>
          </a:xfrm>
        </p:grpSpPr>
        <p:sp>
          <p:nvSpPr>
            <p:cNvPr id="95" name="Freeform 94"/>
            <p:cNvSpPr/>
            <p:nvPr/>
          </p:nvSpPr>
          <p:spPr>
            <a:xfrm>
              <a:off x="673823" y="4485140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8334" y="57264"/>
                  </a:lnTo>
                  <a:lnTo>
                    <a:pt x="15684" y="112566"/>
                  </a:lnTo>
                  <a:lnTo>
                    <a:pt x="25055" y="163204"/>
                  </a:lnTo>
                  <a:lnTo>
                    <a:pt x="24061" y="211483"/>
                  </a:lnTo>
                  <a:lnTo>
                    <a:pt x="27537" y="261013"/>
                  </a:lnTo>
                  <a:lnTo>
                    <a:pt x="38022" y="319407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94839" y="4425535"/>
              <a:ext cx="368498" cy="322818"/>
            </a:xfrm>
            <a:custGeom>
              <a:avLst/>
              <a:gdLst/>
              <a:ahLst/>
              <a:cxnLst/>
              <a:rect l="0" t="0" r="0" b="0"/>
              <a:pathLst>
                <a:path w="368498" h="322818">
                  <a:moveTo>
                    <a:pt x="0" y="101718"/>
                  </a:moveTo>
                  <a:lnTo>
                    <a:pt x="55087" y="52221"/>
                  </a:lnTo>
                  <a:lnTo>
                    <a:pt x="116028" y="25094"/>
                  </a:lnTo>
                  <a:lnTo>
                    <a:pt x="171604" y="1825"/>
                  </a:lnTo>
                  <a:lnTo>
                    <a:pt x="196761" y="0"/>
                  </a:lnTo>
                  <a:lnTo>
                    <a:pt x="252252" y="11403"/>
                  </a:lnTo>
                  <a:lnTo>
                    <a:pt x="284141" y="26865"/>
                  </a:lnTo>
                  <a:lnTo>
                    <a:pt x="299030" y="42714"/>
                  </a:lnTo>
                  <a:lnTo>
                    <a:pt x="318121" y="81484"/>
                  </a:lnTo>
                  <a:lnTo>
                    <a:pt x="319592" y="102084"/>
                  </a:lnTo>
                  <a:lnTo>
                    <a:pt x="315176" y="121768"/>
                  </a:lnTo>
                  <a:lnTo>
                    <a:pt x="305415" y="138316"/>
                  </a:lnTo>
                  <a:lnTo>
                    <a:pt x="281176" y="160785"/>
                  </a:lnTo>
                  <a:lnTo>
                    <a:pt x="271679" y="164493"/>
                  </a:lnTo>
                  <a:lnTo>
                    <a:pt x="242714" y="167632"/>
                  </a:lnTo>
                  <a:lnTo>
                    <a:pt x="226416" y="176247"/>
                  </a:lnTo>
                  <a:lnTo>
                    <a:pt x="223474" y="181820"/>
                  </a:lnTo>
                  <a:lnTo>
                    <a:pt x="223852" y="187874"/>
                  </a:lnTo>
                  <a:lnTo>
                    <a:pt x="241269" y="219993"/>
                  </a:lnTo>
                  <a:lnTo>
                    <a:pt x="287932" y="280653"/>
                  </a:lnTo>
                  <a:lnTo>
                    <a:pt x="322894" y="318839"/>
                  </a:lnTo>
                  <a:lnTo>
                    <a:pt x="331076" y="322505"/>
                  </a:lnTo>
                  <a:lnTo>
                    <a:pt x="368497" y="3228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34508" y="4587892"/>
              <a:ext cx="158244" cy="215767"/>
            </a:xfrm>
            <a:custGeom>
              <a:avLst/>
              <a:gdLst/>
              <a:ahLst/>
              <a:cxnLst/>
              <a:rect l="0" t="0" r="0" b="0"/>
              <a:pathLst>
                <a:path w="158244" h="215767">
                  <a:moveTo>
                    <a:pt x="39357" y="128875"/>
                  </a:moveTo>
                  <a:lnTo>
                    <a:pt x="50535" y="117696"/>
                  </a:lnTo>
                  <a:lnTo>
                    <a:pt x="68502" y="112208"/>
                  </a:lnTo>
                  <a:lnTo>
                    <a:pt x="90915" y="107429"/>
                  </a:lnTo>
                  <a:lnTo>
                    <a:pt x="122094" y="91585"/>
                  </a:lnTo>
                  <a:lnTo>
                    <a:pt x="138910" y="78766"/>
                  </a:lnTo>
                  <a:lnTo>
                    <a:pt x="155942" y="52806"/>
                  </a:lnTo>
                  <a:lnTo>
                    <a:pt x="158243" y="33065"/>
                  </a:lnTo>
                  <a:lnTo>
                    <a:pt x="157219" y="22888"/>
                  </a:lnTo>
                  <a:lnTo>
                    <a:pt x="153026" y="14933"/>
                  </a:lnTo>
                  <a:lnTo>
                    <a:pt x="139010" y="2975"/>
                  </a:lnTo>
                  <a:lnTo>
                    <a:pt x="117962" y="0"/>
                  </a:lnTo>
                  <a:lnTo>
                    <a:pt x="71911" y="7621"/>
                  </a:lnTo>
                  <a:lnTo>
                    <a:pt x="45233" y="22628"/>
                  </a:lnTo>
                  <a:lnTo>
                    <a:pt x="22511" y="47481"/>
                  </a:lnTo>
                  <a:lnTo>
                    <a:pt x="6549" y="77072"/>
                  </a:lnTo>
                  <a:lnTo>
                    <a:pt x="0" y="113656"/>
                  </a:lnTo>
                  <a:lnTo>
                    <a:pt x="3649" y="148542"/>
                  </a:lnTo>
                  <a:lnTo>
                    <a:pt x="17728" y="181105"/>
                  </a:lnTo>
                  <a:lnTo>
                    <a:pt x="36373" y="196152"/>
                  </a:lnTo>
                  <a:lnTo>
                    <a:pt x="80881" y="215343"/>
                  </a:lnTo>
                  <a:lnTo>
                    <a:pt x="91606" y="215766"/>
                  </a:lnTo>
                  <a:lnTo>
                    <a:pt x="134113" y="202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066968" y="4590314"/>
              <a:ext cx="147103" cy="444122"/>
            </a:xfrm>
            <a:custGeom>
              <a:avLst/>
              <a:gdLst/>
              <a:ahLst/>
              <a:cxnLst/>
              <a:rect l="0" t="0" r="0" b="0"/>
              <a:pathLst>
                <a:path w="147103" h="444122">
                  <a:moveTo>
                    <a:pt x="27995" y="189624"/>
                  </a:moveTo>
                  <a:lnTo>
                    <a:pt x="31115" y="246888"/>
                  </a:lnTo>
                  <a:lnTo>
                    <a:pt x="37060" y="307780"/>
                  </a:lnTo>
                  <a:lnTo>
                    <a:pt x="38090" y="356304"/>
                  </a:lnTo>
                  <a:lnTo>
                    <a:pt x="39608" y="415527"/>
                  </a:lnTo>
                  <a:lnTo>
                    <a:pt x="44564" y="444121"/>
                  </a:lnTo>
                  <a:lnTo>
                    <a:pt x="43721" y="443517"/>
                  </a:lnTo>
                  <a:lnTo>
                    <a:pt x="33961" y="417330"/>
                  </a:lnTo>
                  <a:lnTo>
                    <a:pt x="25661" y="356639"/>
                  </a:lnTo>
                  <a:lnTo>
                    <a:pt x="19085" y="301643"/>
                  </a:lnTo>
                  <a:lnTo>
                    <a:pt x="16617" y="246889"/>
                  </a:lnTo>
                  <a:lnTo>
                    <a:pt x="8444" y="184643"/>
                  </a:lnTo>
                  <a:lnTo>
                    <a:pt x="0" y="129672"/>
                  </a:lnTo>
                  <a:lnTo>
                    <a:pt x="239" y="76872"/>
                  </a:lnTo>
                  <a:lnTo>
                    <a:pt x="11204" y="32301"/>
                  </a:lnTo>
                  <a:lnTo>
                    <a:pt x="26790" y="5879"/>
                  </a:lnTo>
                  <a:lnTo>
                    <a:pt x="34211" y="1616"/>
                  </a:lnTo>
                  <a:lnTo>
                    <a:pt x="51815" y="0"/>
                  </a:lnTo>
                  <a:lnTo>
                    <a:pt x="81456" y="11256"/>
                  </a:lnTo>
                  <a:lnTo>
                    <a:pt x="129226" y="49606"/>
                  </a:lnTo>
                  <a:lnTo>
                    <a:pt x="145077" y="75997"/>
                  </a:lnTo>
                  <a:lnTo>
                    <a:pt x="147102" y="95839"/>
                  </a:lnTo>
                  <a:lnTo>
                    <a:pt x="146004" y="106043"/>
                  </a:lnTo>
                  <a:lnTo>
                    <a:pt x="135426" y="123621"/>
                  </a:lnTo>
                  <a:lnTo>
                    <a:pt x="119026" y="138062"/>
                  </a:lnTo>
                  <a:lnTo>
                    <a:pt x="58193" y="165099"/>
                  </a:lnTo>
                  <a:lnTo>
                    <a:pt x="49052" y="1685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281188" y="4587219"/>
              <a:ext cx="152372" cy="183740"/>
            </a:xfrm>
            <a:custGeom>
              <a:avLst/>
              <a:gdLst/>
              <a:ahLst/>
              <a:cxnLst/>
              <a:rect l="0" t="0" r="0" b="0"/>
              <a:pathLst>
                <a:path w="152372" h="183740">
                  <a:moveTo>
                    <a:pt x="34874" y="97962"/>
                  </a:moveTo>
                  <a:lnTo>
                    <a:pt x="46052" y="86784"/>
                  </a:lnTo>
                  <a:lnTo>
                    <a:pt x="54024" y="84660"/>
                  </a:lnTo>
                  <a:lnTo>
                    <a:pt x="108091" y="81248"/>
                  </a:lnTo>
                  <a:lnTo>
                    <a:pt x="134427" y="67013"/>
                  </a:lnTo>
                  <a:lnTo>
                    <a:pt x="146580" y="51452"/>
                  </a:lnTo>
                  <a:lnTo>
                    <a:pt x="151458" y="42389"/>
                  </a:lnTo>
                  <a:lnTo>
                    <a:pt x="152371" y="34007"/>
                  </a:lnTo>
                  <a:lnTo>
                    <a:pt x="147146" y="18455"/>
                  </a:lnTo>
                  <a:lnTo>
                    <a:pt x="133906" y="6864"/>
                  </a:lnTo>
                  <a:lnTo>
                    <a:pt x="125461" y="2135"/>
                  </a:lnTo>
                  <a:lnTo>
                    <a:pt x="106720" y="0"/>
                  </a:lnTo>
                  <a:lnTo>
                    <a:pt x="66093" y="8162"/>
                  </a:lnTo>
                  <a:lnTo>
                    <a:pt x="40354" y="23261"/>
                  </a:lnTo>
                  <a:lnTo>
                    <a:pt x="17910" y="48143"/>
                  </a:lnTo>
                  <a:lnTo>
                    <a:pt x="2031" y="77741"/>
                  </a:lnTo>
                  <a:lnTo>
                    <a:pt x="0" y="98334"/>
                  </a:lnTo>
                  <a:lnTo>
                    <a:pt x="8228" y="140149"/>
                  </a:lnTo>
                  <a:lnTo>
                    <a:pt x="13600" y="148314"/>
                  </a:lnTo>
                  <a:lnTo>
                    <a:pt x="57289" y="179534"/>
                  </a:lnTo>
                  <a:lnTo>
                    <a:pt x="83830" y="183739"/>
                  </a:lnTo>
                  <a:lnTo>
                    <a:pt x="140159" y="1821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498113" y="4608969"/>
              <a:ext cx="186447" cy="161108"/>
            </a:xfrm>
            <a:custGeom>
              <a:avLst/>
              <a:gdLst/>
              <a:ahLst/>
              <a:cxnLst/>
              <a:rect l="0" t="0" r="0" b="0"/>
              <a:pathLst>
                <a:path w="186447" h="161108">
                  <a:moveTo>
                    <a:pt x="123275" y="97269"/>
                  </a:moveTo>
                  <a:lnTo>
                    <a:pt x="105317" y="43394"/>
                  </a:lnTo>
                  <a:lnTo>
                    <a:pt x="98526" y="23022"/>
                  </a:lnTo>
                  <a:lnTo>
                    <a:pt x="85369" y="8508"/>
                  </a:lnTo>
                  <a:lnTo>
                    <a:pt x="76948" y="3000"/>
                  </a:lnTo>
                  <a:lnTo>
                    <a:pt x="58231" y="0"/>
                  </a:lnTo>
                  <a:lnTo>
                    <a:pt x="48327" y="837"/>
                  </a:lnTo>
                  <a:lnTo>
                    <a:pt x="31083" y="8007"/>
                  </a:lnTo>
                  <a:lnTo>
                    <a:pt x="23209" y="13194"/>
                  </a:lnTo>
                  <a:lnTo>
                    <a:pt x="11341" y="28317"/>
                  </a:lnTo>
                  <a:lnTo>
                    <a:pt x="3337" y="47906"/>
                  </a:lnTo>
                  <a:lnTo>
                    <a:pt x="0" y="84073"/>
                  </a:lnTo>
                  <a:lnTo>
                    <a:pt x="11837" y="139032"/>
                  </a:lnTo>
                  <a:lnTo>
                    <a:pt x="17398" y="147337"/>
                  </a:lnTo>
                  <a:lnTo>
                    <a:pt x="32935" y="159686"/>
                  </a:lnTo>
                  <a:lnTo>
                    <a:pt x="40821" y="161107"/>
                  </a:lnTo>
                  <a:lnTo>
                    <a:pt x="48419" y="159715"/>
                  </a:lnTo>
                  <a:lnTo>
                    <a:pt x="63099" y="151929"/>
                  </a:lnTo>
                  <a:lnTo>
                    <a:pt x="84518" y="133222"/>
                  </a:lnTo>
                  <a:lnTo>
                    <a:pt x="98641" y="115588"/>
                  </a:lnTo>
                  <a:lnTo>
                    <a:pt x="106477" y="92933"/>
                  </a:lnTo>
                  <a:lnTo>
                    <a:pt x="108567" y="80340"/>
                  </a:lnTo>
                  <a:lnTo>
                    <a:pt x="111130" y="75455"/>
                  </a:lnTo>
                  <a:lnTo>
                    <a:pt x="114009" y="75707"/>
                  </a:lnTo>
                  <a:lnTo>
                    <a:pt x="120327" y="85346"/>
                  </a:lnTo>
                  <a:lnTo>
                    <a:pt x="137034" y="117011"/>
                  </a:lnTo>
                  <a:lnTo>
                    <a:pt x="162518" y="146142"/>
                  </a:lnTo>
                  <a:lnTo>
                    <a:pt x="168154" y="149738"/>
                  </a:lnTo>
                  <a:lnTo>
                    <a:pt x="173081" y="150966"/>
                  </a:lnTo>
                  <a:lnTo>
                    <a:pt x="186446" y="149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768787" y="4348269"/>
              <a:ext cx="73701" cy="400084"/>
            </a:xfrm>
            <a:custGeom>
              <a:avLst/>
              <a:gdLst/>
              <a:ahLst/>
              <a:cxnLst/>
              <a:rect l="0" t="0" r="0" b="0"/>
              <a:pathLst>
                <a:path w="73701" h="400084">
                  <a:moveTo>
                    <a:pt x="0" y="0"/>
                  </a:moveTo>
                  <a:lnTo>
                    <a:pt x="9065" y="58617"/>
                  </a:lnTo>
                  <a:lnTo>
                    <a:pt x="18645" y="121196"/>
                  </a:lnTo>
                  <a:lnTo>
                    <a:pt x="28401" y="172521"/>
                  </a:lnTo>
                  <a:lnTo>
                    <a:pt x="37531" y="223603"/>
                  </a:lnTo>
                  <a:lnTo>
                    <a:pt x="44329" y="280258"/>
                  </a:lnTo>
                  <a:lnTo>
                    <a:pt x="53887" y="343620"/>
                  </a:lnTo>
                  <a:lnTo>
                    <a:pt x="7370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695088" y="4521115"/>
              <a:ext cx="210571" cy="48253"/>
            </a:xfrm>
            <a:custGeom>
              <a:avLst/>
              <a:gdLst/>
              <a:ahLst/>
              <a:cxnLst/>
              <a:rect l="0" t="0" r="0" b="0"/>
              <a:pathLst>
                <a:path w="210571" h="48253">
                  <a:moveTo>
                    <a:pt x="210570" y="27196"/>
                  </a:moveTo>
                  <a:lnTo>
                    <a:pt x="199391" y="10428"/>
                  </a:lnTo>
                  <a:lnTo>
                    <a:pt x="191419" y="5489"/>
                  </a:lnTo>
                  <a:lnTo>
                    <a:pt x="170083" y="0"/>
                  </a:lnTo>
                  <a:lnTo>
                    <a:pt x="137352" y="2500"/>
                  </a:lnTo>
                  <a:lnTo>
                    <a:pt x="81171" y="17112"/>
                  </a:lnTo>
                  <a:lnTo>
                    <a:pt x="24380" y="34273"/>
                  </a:lnTo>
                  <a:lnTo>
                    <a:pt x="0" y="482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989886" y="4622010"/>
              <a:ext cx="31586" cy="157929"/>
            </a:xfrm>
            <a:custGeom>
              <a:avLst/>
              <a:gdLst/>
              <a:ahLst/>
              <a:cxnLst/>
              <a:rect l="0" t="0" r="0" b="0"/>
              <a:pathLst>
                <a:path w="31586" h="157929">
                  <a:moveTo>
                    <a:pt x="0" y="0"/>
                  </a:moveTo>
                  <a:lnTo>
                    <a:pt x="3119" y="42692"/>
                  </a:lnTo>
                  <a:lnTo>
                    <a:pt x="10722" y="103238"/>
                  </a:lnTo>
                  <a:lnTo>
                    <a:pt x="18645" y="139643"/>
                  </a:lnTo>
                  <a:lnTo>
                    <a:pt x="31585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010943" y="451672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010943" y="4537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105699" y="4582313"/>
              <a:ext cx="178986" cy="157779"/>
            </a:xfrm>
            <a:custGeom>
              <a:avLst/>
              <a:gdLst/>
              <a:ahLst/>
              <a:cxnLst/>
              <a:rect l="0" t="0" r="0" b="0"/>
              <a:pathLst>
                <a:path w="178986" h="157779">
                  <a:moveTo>
                    <a:pt x="0" y="18640"/>
                  </a:moveTo>
                  <a:lnTo>
                    <a:pt x="2340" y="52262"/>
                  </a:lnTo>
                  <a:lnTo>
                    <a:pt x="22906" y="103963"/>
                  </a:lnTo>
                  <a:lnTo>
                    <a:pt x="45651" y="157778"/>
                  </a:lnTo>
                  <a:lnTo>
                    <a:pt x="45641" y="157022"/>
                  </a:lnTo>
                  <a:lnTo>
                    <a:pt x="30971" y="100228"/>
                  </a:lnTo>
                  <a:lnTo>
                    <a:pt x="26633" y="73619"/>
                  </a:lnTo>
                  <a:lnTo>
                    <a:pt x="33380" y="21528"/>
                  </a:lnTo>
                  <a:lnTo>
                    <a:pt x="36292" y="10037"/>
                  </a:lnTo>
                  <a:lnTo>
                    <a:pt x="42912" y="3546"/>
                  </a:lnTo>
                  <a:lnTo>
                    <a:pt x="52005" y="388"/>
                  </a:lnTo>
                  <a:lnTo>
                    <a:pt x="73416" y="0"/>
                  </a:lnTo>
                  <a:lnTo>
                    <a:pt x="94631" y="3726"/>
                  </a:lnTo>
                  <a:lnTo>
                    <a:pt x="112638" y="15521"/>
                  </a:lnTo>
                  <a:lnTo>
                    <a:pt x="135930" y="45012"/>
                  </a:lnTo>
                  <a:lnTo>
                    <a:pt x="163436" y="102182"/>
                  </a:lnTo>
                  <a:lnTo>
                    <a:pt x="178985" y="1449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351217" y="4586661"/>
              <a:ext cx="220851" cy="477547"/>
            </a:xfrm>
            <a:custGeom>
              <a:avLst/>
              <a:gdLst/>
              <a:ahLst/>
              <a:cxnLst/>
              <a:rect l="0" t="0" r="0" b="0"/>
              <a:pathLst>
                <a:path w="220851" h="477547">
                  <a:moveTo>
                    <a:pt x="122980" y="109048"/>
                  </a:moveTo>
                  <a:lnTo>
                    <a:pt x="128569" y="92281"/>
                  </a:lnTo>
                  <a:lnTo>
                    <a:pt x="128193" y="74690"/>
                  </a:lnTo>
                  <a:lnTo>
                    <a:pt x="122957" y="55174"/>
                  </a:lnTo>
                  <a:lnTo>
                    <a:pt x="112831" y="34801"/>
                  </a:lnTo>
                  <a:lnTo>
                    <a:pt x="97412" y="20288"/>
                  </a:lnTo>
                  <a:lnTo>
                    <a:pt x="58918" y="1438"/>
                  </a:lnTo>
                  <a:lnTo>
                    <a:pt x="38355" y="0"/>
                  </a:lnTo>
                  <a:lnTo>
                    <a:pt x="27959" y="1255"/>
                  </a:lnTo>
                  <a:lnTo>
                    <a:pt x="19858" y="5600"/>
                  </a:lnTo>
                  <a:lnTo>
                    <a:pt x="7738" y="19788"/>
                  </a:lnTo>
                  <a:lnTo>
                    <a:pt x="1571" y="40911"/>
                  </a:lnTo>
                  <a:lnTo>
                    <a:pt x="0" y="64727"/>
                  </a:lnTo>
                  <a:lnTo>
                    <a:pt x="6862" y="97866"/>
                  </a:lnTo>
                  <a:lnTo>
                    <a:pt x="29550" y="137385"/>
                  </a:lnTo>
                  <a:lnTo>
                    <a:pt x="44020" y="152058"/>
                  </a:lnTo>
                  <a:lnTo>
                    <a:pt x="62150" y="162479"/>
                  </a:lnTo>
                  <a:lnTo>
                    <a:pt x="81906" y="164771"/>
                  </a:lnTo>
                  <a:lnTo>
                    <a:pt x="101215" y="160720"/>
                  </a:lnTo>
                  <a:lnTo>
                    <a:pt x="117596" y="151121"/>
                  </a:lnTo>
                  <a:lnTo>
                    <a:pt x="129555" y="135936"/>
                  </a:lnTo>
                  <a:lnTo>
                    <a:pt x="134383" y="126974"/>
                  </a:lnTo>
                  <a:lnTo>
                    <a:pt x="138770" y="125678"/>
                  </a:lnTo>
                  <a:lnTo>
                    <a:pt x="142865" y="129493"/>
                  </a:lnTo>
                  <a:lnTo>
                    <a:pt x="157843" y="169239"/>
                  </a:lnTo>
                  <a:lnTo>
                    <a:pt x="170897" y="229386"/>
                  </a:lnTo>
                  <a:lnTo>
                    <a:pt x="177808" y="284421"/>
                  </a:lnTo>
                  <a:lnTo>
                    <a:pt x="189918" y="318548"/>
                  </a:lnTo>
                  <a:lnTo>
                    <a:pt x="213336" y="379356"/>
                  </a:lnTo>
                  <a:lnTo>
                    <a:pt x="220850" y="402320"/>
                  </a:lnTo>
                  <a:lnTo>
                    <a:pt x="219812" y="412188"/>
                  </a:lnTo>
                  <a:lnTo>
                    <a:pt x="209300" y="429390"/>
                  </a:lnTo>
                  <a:lnTo>
                    <a:pt x="189810" y="438596"/>
                  </a:lnTo>
                  <a:lnTo>
                    <a:pt x="133581" y="450095"/>
                  </a:lnTo>
                  <a:lnTo>
                    <a:pt x="76894" y="457565"/>
                  </a:lnTo>
                  <a:lnTo>
                    <a:pt x="38752" y="4775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755850" y="4330085"/>
              <a:ext cx="350057" cy="434475"/>
            </a:xfrm>
            <a:custGeom>
              <a:avLst/>
              <a:gdLst/>
              <a:ahLst/>
              <a:cxnLst/>
              <a:rect l="0" t="0" r="0" b="0"/>
              <a:pathLst>
                <a:path w="350057" h="434475">
                  <a:moveTo>
                    <a:pt x="128958" y="291925"/>
                  </a:moveTo>
                  <a:lnTo>
                    <a:pt x="114304" y="247963"/>
                  </a:lnTo>
                  <a:lnTo>
                    <a:pt x="101388" y="231052"/>
                  </a:lnTo>
                  <a:lnTo>
                    <a:pt x="93030" y="223267"/>
                  </a:lnTo>
                  <a:lnTo>
                    <a:pt x="82779" y="219247"/>
                  </a:lnTo>
                  <a:lnTo>
                    <a:pt x="58911" y="217900"/>
                  </a:lnTo>
                  <a:lnTo>
                    <a:pt x="38944" y="224320"/>
                  </a:lnTo>
                  <a:lnTo>
                    <a:pt x="30345" y="229307"/>
                  </a:lnTo>
                  <a:lnTo>
                    <a:pt x="17669" y="244208"/>
                  </a:lnTo>
                  <a:lnTo>
                    <a:pt x="0" y="282369"/>
                  </a:lnTo>
                  <a:lnTo>
                    <a:pt x="21" y="324449"/>
                  </a:lnTo>
                  <a:lnTo>
                    <a:pt x="13727" y="385419"/>
                  </a:lnTo>
                  <a:lnTo>
                    <a:pt x="21592" y="406007"/>
                  </a:lnTo>
                  <a:lnTo>
                    <a:pt x="32887" y="422957"/>
                  </a:lnTo>
                  <a:lnTo>
                    <a:pt x="41514" y="428412"/>
                  </a:lnTo>
                  <a:lnTo>
                    <a:pt x="63578" y="434474"/>
                  </a:lnTo>
                  <a:lnTo>
                    <a:pt x="73673" y="431411"/>
                  </a:lnTo>
                  <a:lnTo>
                    <a:pt x="91129" y="415530"/>
                  </a:lnTo>
                  <a:lnTo>
                    <a:pt x="125478" y="365264"/>
                  </a:lnTo>
                  <a:lnTo>
                    <a:pt x="146047" y="305699"/>
                  </a:lnTo>
                  <a:lnTo>
                    <a:pt x="163993" y="250238"/>
                  </a:lnTo>
                  <a:lnTo>
                    <a:pt x="173259" y="188892"/>
                  </a:lnTo>
                  <a:lnTo>
                    <a:pt x="179953" y="139382"/>
                  </a:lnTo>
                  <a:lnTo>
                    <a:pt x="173050" y="78945"/>
                  </a:lnTo>
                  <a:lnTo>
                    <a:pt x="165873" y="30316"/>
                  </a:lnTo>
                  <a:lnTo>
                    <a:pt x="150944" y="3191"/>
                  </a:lnTo>
                  <a:lnTo>
                    <a:pt x="144785" y="0"/>
                  </a:lnTo>
                  <a:lnTo>
                    <a:pt x="138340" y="213"/>
                  </a:lnTo>
                  <a:lnTo>
                    <a:pt x="131703" y="2693"/>
                  </a:lnTo>
                  <a:lnTo>
                    <a:pt x="127279" y="9027"/>
                  </a:lnTo>
                  <a:lnTo>
                    <a:pt x="121051" y="40297"/>
                  </a:lnTo>
                  <a:lnTo>
                    <a:pt x="118947" y="99025"/>
                  </a:lnTo>
                  <a:lnTo>
                    <a:pt x="121703" y="150931"/>
                  </a:lnTo>
                  <a:lnTo>
                    <a:pt x="127525" y="210392"/>
                  </a:lnTo>
                  <a:lnTo>
                    <a:pt x="137080" y="266028"/>
                  </a:lnTo>
                  <a:lnTo>
                    <a:pt x="153670" y="322873"/>
                  </a:lnTo>
                  <a:lnTo>
                    <a:pt x="159470" y="328935"/>
                  </a:lnTo>
                  <a:lnTo>
                    <a:pt x="166847" y="331806"/>
                  </a:lnTo>
                  <a:lnTo>
                    <a:pt x="184402" y="331877"/>
                  </a:lnTo>
                  <a:lnTo>
                    <a:pt x="234612" y="319254"/>
                  </a:lnTo>
                  <a:lnTo>
                    <a:pt x="275260" y="297410"/>
                  </a:lnTo>
                  <a:lnTo>
                    <a:pt x="314355" y="263647"/>
                  </a:lnTo>
                  <a:lnTo>
                    <a:pt x="330250" y="237143"/>
                  </a:lnTo>
                  <a:lnTo>
                    <a:pt x="332284" y="217275"/>
                  </a:lnTo>
                  <a:lnTo>
                    <a:pt x="331189" y="207063"/>
                  </a:lnTo>
                  <a:lnTo>
                    <a:pt x="325780" y="200255"/>
                  </a:lnTo>
                  <a:lnTo>
                    <a:pt x="307291" y="192691"/>
                  </a:lnTo>
                  <a:lnTo>
                    <a:pt x="286596" y="192449"/>
                  </a:lnTo>
                  <a:lnTo>
                    <a:pt x="266869" y="197410"/>
                  </a:lnTo>
                  <a:lnTo>
                    <a:pt x="250304" y="207415"/>
                  </a:lnTo>
                  <a:lnTo>
                    <a:pt x="238261" y="222779"/>
                  </a:lnTo>
                  <a:lnTo>
                    <a:pt x="220999" y="261239"/>
                  </a:lnTo>
                  <a:lnTo>
                    <a:pt x="219778" y="284916"/>
                  </a:lnTo>
                  <a:lnTo>
                    <a:pt x="228526" y="332655"/>
                  </a:lnTo>
                  <a:lnTo>
                    <a:pt x="233941" y="341305"/>
                  </a:lnTo>
                  <a:lnTo>
                    <a:pt x="249317" y="354036"/>
                  </a:lnTo>
                  <a:lnTo>
                    <a:pt x="277704" y="367780"/>
                  </a:lnTo>
                  <a:lnTo>
                    <a:pt x="298012" y="369313"/>
                  </a:lnTo>
                  <a:lnTo>
                    <a:pt x="350056" y="3550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144857" y="4558839"/>
              <a:ext cx="108450" cy="158498"/>
            </a:xfrm>
            <a:custGeom>
              <a:avLst/>
              <a:gdLst/>
              <a:ahLst/>
              <a:cxnLst/>
              <a:rect l="0" t="0" r="0" b="0"/>
              <a:pathLst>
                <a:path w="108450" h="158498">
                  <a:moveTo>
                    <a:pt x="87392" y="0"/>
                  </a:moveTo>
                  <a:lnTo>
                    <a:pt x="43429" y="14654"/>
                  </a:lnTo>
                  <a:lnTo>
                    <a:pt x="26518" y="27570"/>
                  </a:lnTo>
                  <a:lnTo>
                    <a:pt x="12374" y="46179"/>
                  </a:lnTo>
                  <a:lnTo>
                    <a:pt x="2188" y="70047"/>
                  </a:lnTo>
                  <a:lnTo>
                    <a:pt x="0" y="93133"/>
                  </a:lnTo>
                  <a:lnTo>
                    <a:pt x="4097" y="113922"/>
                  </a:lnTo>
                  <a:lnTo>
                    <a:pt x="19558" y="138780"/>
                  </a:lnTo>
                  <a:lnTo>
                    <a:pt x="32287" y="153707"/>
                  </a:lnTo>
                  <a:lnTo>
                    <a:pt x="42466" y="157454"/>
                  </a:lnTo>
                  <a:lnTo>
                    <a:pt x="69375" y="158497"/>
                  </a:lnTo>
                  <a:lnTo>
                    <a:pt x="88353" y="151941"/>
                  </a:lnTo>
                  <a:lnTo>
                    <a:pt x="108449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327005" y="4611482"/>
              <a:ext cx="10529" cy="126342"/>
            </a:xfrm>
            <a:custGeom>
              <a:avLst/>
              <a:gdLst/>
              <a:ahLst/>
              <a:cxnLst/>
              <a:rect l="0" t="0" r="0" b="0"/>
              <a:pathLst>
                <a:path w="10529" h="126342">
                  <a:moveTo>
                    <a:pt x="0" y="0"/>
                  </a:moveTo>
                  <a:lnTo>
                    <a:pt x="5589" y="58617"/>
                  </a:lnTo>
                  <a:lnTo>
                    <a:pt x="9878" y="114188"/>
                  </a:lnTo>
                  <a:lnTo>
                    <a:pt x="10528" y="126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320939" y="4474611"/>
              <a:ext cx="6067" cy="42115"/>
            </a:xfrm>
            <a:custGeom>
              <a:avLst/>
              <a:gdLst/>
              <a:ahLst/>
              <a:cxnLst/>
              <a:rect l="0" t="0" r="0" b="0"/>
              <a:pathLst>
                <a:path w="6067" h="42115">
                  <a:moveTo>
                    <a:pt x="6066" y="0"/>
                  </a:moveTo>
                  <a:lnTo>
                    <a:pt x="477" y="16767"/>
                  </a:lnTo>
                  <a:lnTo>
                    <a:pt x="0" y="22877"/>
                  </a:lnTo>
                  <a:lnTo>
                    <a:pt x="6066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400704" y="4598050"/>
              <a:ext cx="263214" cy="139774"/>
            </a:xfrm>
            <a:custGeom>
              <a:avLst/>
              <a:gdLst/>
              <a:ahLst/>
              <a:cxnLst/>
              <a:rect l="0" t="0" r="0" b="0"/>
              <a:pathLst>
                <a:path w="263214" h="139774">
                  <a:moveTo>
                    <a:pt x="0" y="34488"/>
                  </a:moveTo>
                  <a:lnTo>
                    <a:pt x="14654" y="87516"/>
                  </a:lnTo>
                  <a:lnTo>
                    <a:pt x="16789" y="89728"/>
                  </a:lnTo>
                  <a:lnTo>
                    <a:pt x="18212" y="86522"/>
                  </a:lnTo>
                  <a:lnTo>
                    <a:pt x="18623" y="70483"/>
                  </a:lnTo>
                  <a:lnTo>
                    <a:pt x="15594" y="22058"/>
                  </a:lnTo>
                  <a:lnTo>
                    <a:pt x="17415" y="8654"/>
                  </a:lnTo>
                  <a:lnTo>
                    <a:pt x="22139" y="2057"/>
                  </a:lnTo>
                  <a:lnTo>
                    <a:pt x="28797" y="0"/>
                  </a:lnTo>
                  <a:lnTo>
                    <a:pt x="36746" y="968"/>
                  </a:lnTo>
                  <a:lnTo>
                    <a:pt x="51817" y="8282"/>
                  </a:lnTo>
                  <a:lnTo>
                    <a:pt x="66314" y="20501"/>
                  </a:lnTo>
                  <a:lnTo>
                    <a:pt x="86459" y="47112"/>
                  </a:lnTo>
                  <a:lnTo>
                    <a:pt x="96138" y="67005"/>
                  </a:lnTo>
                  <a:lnTo>
                    <a:pt x="100357" y="70204"/>
                  </a:lnTo>
                  <a:lnTo>
                    <a:pt x="104339" y="68827"/>
                  </a:lnTo>
                  <a:lnTo>
                    <a:pt x="108164" y="64400"/>
                  </a:lnTo>
                  <a:lnTo>
                    <a:pt x="121045" y="17139"/>
                  </a:lnTo>
                  <a:lnTo>
                    <a:pt x="126321" y="8885"/>
                  </a:lnTo>
                  <a:lnTo>
                    <a:pt x="133347" y="4551"/>
                  </a:lnTo>
                  <a:lnTo>
                    <a:pt x="150512" y="2855"/>
                  </a:lnTo>
                  <a:lnTo>
                    <a:pt x="158834" y="6381"/>
                  </a:lnTo>
                  <a:lnTo>
                    <a:pt x="209388" y="49539"/>
                  </a:lnTo>
                  <a:lnTo>
                    <a:pt x="225688" y="79112"/>
                  </a:lnTo>
                  <a:lnTo>
                    <a:pt x="239096" y="113481"/>
                  </a:lnTo>
                  <a:lnTo>
                    <a:pt x="263213" y="1397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650254" y="4631437"/>
              <a:ext cx="150535" cy="148502"/>
            </a:xfrm>
            <a:custGeom>
              <a:avLst/>
              <a:gdLst/>
              <a:ahLst/>
              <a:cxnLst/>
              <a:rect l="0" t="0" r="0" b="0"/>
              <a:pathLst>
                <a:path w="150535" h="148502">
                  <a:moveTo>
                    <a:pt x="97891" y="64272"/>
                  </a:moveTo>
                  <a:lnTo>
                    <a:pt x="103480" y="47505"/>
                  </a:lnTo>
                  <a:lnTo>
                    <a:pt x="99985" y="29914"/>
                  </a:lnTo>
                  <a:lnTo>
                    <a:pt x="95778" y="20310"/>
                  </a:lnTo>
                  <a:lnTo>
                    <a:pt x="81744" y="6519"/>
                  </a:lnTo>
                  <a:lnTo>
                    <a:pt x="73088" y="1203"/>
                  </a:lnTo>
                  <a:lnTo>
                    <a:pt x="63808" y="0"/>
                  </a:lnTo>
                  <a:lnTo>
                    <a:pt x="44139" y="4901"/>
                  </a:lnTo>
                  <a:lnTo>
                    <a:pt x="18923" y="20815"/>
                  </a:lnTo>
                  <a:lnTo>
                    <a:pt x="7032" y="36769"/>
                  </a:lnTo>
                  <a:lnTo>
                    <a:pt x="2224" y="45937"/>
                  </a:lnTo>
                  <a:lnTo>
                    <a:pt x="0" y="65482"/>
                  </a:lnTo>
                  <a:lnTo>
                    <a:pt x="4081" y="85867"/>
                  </a:lnTo>
                  <a:lnTo>
                    <a:pt x="13694" y="106625"/>
                  </a:lnTo>
                  <a:lnTo>
                    <a:pt x="28884" y="121310"/>
                  </a:lnTo>
                  <a:lnTo>
                    <a:pt x="37849" y="126864"/>
                  </a:lnTo>
                  <a:lnTo>
                    <a:pt x="46164" y="128227"/>
                  </a:lnTo>
                  <a:lnTo>
                    <a:pt x="54048" y="126796"/>
                  </a:lnTo>
                  <a:lnTo>
                    <a:pt x="61643" y="123502"/>
                  </a:lnTo>
                  <a:lnTo>
                    <a:pt x="73202" y="110484"/>
                  </a:lnTo>
                  <a:lnTo>
                    <a:pt x="81069" y="91830"/>
                  </a:lnTo>
                  <a:lnTo>
                    <a:pt x="84328" y="56190"/>
                  </a:lnTo>
                  <a:lnTo>
                    <a:pt x="80744" y="29902"/>
                  </a:lnTo>
                  <a:lnTo>
                    <a:pt x="81780" y="30831"/>
                  </a:lnTo>
                  <a:lnTo>
                    <a:pt x="101690" y="86453"/>
                  </a:lnTo>
                  <a:lnTo>
                    <a:pt x="123901" y="119260"/>
                  </a:lnTo>
                  <a:lnTo>
                    <a:pt x="150534" y="1485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837313" y="4400911"/>
              <a:ext cx="58232" cy="336913"/>
            </a:xfrm>
            <a:custGeom>
              <a:avLst/>
              <a:gdLst/>
              <a:ahLst/>
              <a:cxnLst/>
              <a:rect l="0" t="0" r="0" b="0"/>
              <a:pathLst>
                <a:path w="58232" h="336913">
                  <a:moveTo>
                    <a:pt x="5589" y="0"/>
                  </a:moveTo>
                  <a:lnTo>
                    <a:pt x="0" y="16768"/>
                  </a:lnTo>
                  <a:lnTo>
                    <a:pt x="4442" y="69517"/>
                  </a:lnTo>
                  <a:lnTo>
                    <a:pt x="16584" y="126209"/>
                  </a:lnTo>
                  <a:lnTo>
                    <a:pt x="30247" y="176879"/>
                  </a:lnTo>
                  <a:lnTo>
                    <a:pt x="36976" y="237494"/>
                  </a:lnTo>
                  <a:lnTo>
                    <a:pt x="48356" y="299554"/>
                  </a:lnTo>
                  <a:lnTo>
                    <a:pt x="58231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94880" y="4792068"/>
              <a:ext cx="3242779" cy="102091"/>
            </a:xfrm>
            <a:custGeom>
              <a:avLst/>
              <a:gdLst/>
              <a:ahLst/>
              <a:cxnLst/>
              <a:rect l="0" t="0" r="0" b="0"/>
              <a:pathLst>
                <a:path w="3242779" h="102091">
                  <a:moveTo>
                    <a:pt x="3242778" y="8926"/>
                  </a:moveTo>
                  <a:lnTo>
                    <a:pt x="3226010" y="3337"/>
                  </a:lnTo>
                  <a:lnTo>
                    <a:pt x="3208419" y="3713"/>
                  </a:lnTo>
                  <a:lnTo>
                    <a:pt x="3149779" y="8240"/>
                  </a:lnTo>
                  <a:lnTo>
                    <a:pt x="3095033" y="8790"/>
                  </a:lnTo>
                  <a:lnTo>
                    <a:pt x="3039158" y="8899"/>
                  </a:lnTo>
                  <a:lnTo>
                    <a:pt x="2984231" y="10091"/>
                  </a:lnTo>
                  <a:lnTo>
                    <a:pt x="2921948" y="17991"/>
                  </a:lnTo>
                  <a:lnTo>
                    <a:pt x="2859736" y="26402"/>
                  </a:lnTo>
                  <a:lnTo>
                    <a:pt x="2801174" y="29276"/>
                  </a:lnTo>
                  <a:lnTo>
                    <a:pt x="2738957" y="29844"/>
                  </a:lnTo>
                  <a:lnTo>
                    <a:pt x="2678747" y="28786"/>
                  </a:lnTo>
                  <a:lnTo>
                    <a:pt x="2621793" y="21645"/>
                  </a:lnTo>
                  <a:lnTo>
                    <a:pt x="2582661" y="23224"/>
                  </a:lnTo>
                  <a:lnTo>
                    <a:pt x="2558668" y="25809"/>
                  </a:lnTo>
                  <a:lnTo>
                    <a:pt x="2496904" y="14933"/>
                  </a:lnTo>
                  <a:lnTo>
                    <a:pt x="2437825" y="10113"/>
                  </a:lnTo>
                  <a:lnTo>
                    <a:pt x="2376762" y="9161"/>
                  </a:lnTo>
                  <a:lnTo>
                    <a:pt x="2326005" y="8995"/>
                  </a:lnTo>
                  <a:lnTo>
                    <a:pt x="2273921" y="8947"/>
                  </a:lnTo>
                  <a:lnTo>
                    <a:pt x="2215098" y="3342"/>
                  </a:lnTo>
                  <a:lnTo>
                    <a:pt x="2162448" y="544"/>
                  </a:lnTo>
                  <a:lnTo>
                    <a:pt x="2110800" y="3805"/>
                  </a:lnTo>
                  <a:lnTo>
                    <a:pt x="2061978" y="0"/>
                  </a:lnTo>
                  <a:lnTo>
                    <a:pt x="2010467" y="1992"/>
                  </a:lnTo>
                  <a:lnTo>
                    <a:pt x="1958160" y="6872"/>
                  </a:lnTo>
                  <a:lnTo>
                    <a:pt x="1905617" y="5198"/>
                  </a:lnTo>
                  <a:lnTo>
                    <a:pt x="1859243" y="3532"/>
                  </a:lnTo>
                  <a:lnTo>
                    <a:pt x="1806543" y="7861"/>
                  </a:lnTo>
                  <a:lnTo>
                    <a:pt x="1753848" y="8611"/>
                  </a:lnTo>
                  <a:lnTo>
                    <a:pt x="1699371" y="14422"/>
                  </a:lnTo>
                  <a:lnTo>
                    <a:pt x="1646185" y="12374"/>
                  </a:lnTo>
                  <a:lnTo>
                    <a:pt x="1593381" y="15537"/>
                  </a:lnTo>
                  <a:lnTo>
                    <a:pt x="1540691" y="12705"/>
                  </a:lnTo>
                  <a:lnTo>
                    <a:pt x="1487295" y="15738"/>
                  </a:lnTo>
                  <a:lnTo>
                    <a:pt x="1436714" y="13738"/>
                  </a:lnTo>
                  <a:lnTo>
                    <a:pt x="1388076" y="17761"/>
                  </a:lnTo>
                  <a:lnTo>
                    <a:pt x="1333500" y="22073"/>
                  </a:lnTo>
                  <a:lnTo>
                    <a:pt x="1275996" y="27640"/>
                  </a:lnTo>
                  <a:lnTo>
                    <a:pt x="1218793" y="29289"/>
                  </a:lnTo>
                  <a:lnTo>
                    <a:pt x="1160510" y="29778"/>
                  </a:lnTo>
                  <a:lnTo>
                    <a:pt x="1106196" y="29923"/>
                  </a:lnTo>
                  <a:lnTo>
                    <a:pt x="1049939" y="29966"/>
                  </a:lnTo>
                  <a:lnTo>
                    <a:pt x="998175" y="33098"/>
                  </a:lnTo>
                  <a:lnTo>
                    <a:pt x="972398" y="36047"/>
                  </a:lnTo>
                  <a:lnTo>
                    <a:pt x="927254" y="34647"/>
                  </a:lnTo>
                  <a:lnTo>
                    <a:pt x="905783" y="36736"/>
                  </a:lnTo>
                  <a:lnTo>
                    <a:pt x="857164" y="34783"/>
                  </a:lnTo>
                  <a:lnTo>
                    <a:pt x="803106" y="44970"/>
                  </a:lnTo>
                  <a:lnTo>
                    <a:pt x="741672" y="45027"/>
                  </a:lnTo>
                  <a:lnTo>
                    <a:pt x="690028" y="49259"/>
                  </a:lnTo>
                  <a:lnTo>
                    <a:pt x="633392" y="53632"/>
                  </a:lnTo>
                  <a:lnTo>
                    <a:pt x="582686" y="59218"/>
                  </a:lnTo>
                  <a:lnTo>
                    <a:pt x="534906" y="60872"/>
                  </a:lnTo>
                  <a:lnTo>
                    <a:pt x="483705" y="64482"/>
                  </a:lnTo>
                  <a:lnTo>
                    <a:pt x="431489" y="69841"/>
                  </a:lnTo>
                  <a:lnTo>
                    <a:pt x="382093" y="74548"/>
                  </a:lnTo>
                  <a:lnTo>
                    <a:pt x="334701" y="80233"/>
                  </a:lnTo>
                  <a:lnTo>
                    <a:pt x="271875" y="82153"/>
                  </a:lnTo>
                  <a:lnTo>
                    <a:pt x="223015" y="82486"/>
                  </a:lnTo>
                  <a:lnTo>
                    <a:pt x="162509" y="89834"/>
                  </a:lnTo>
                  <a:lnTo>
                    <a:pt x="105497" y="95618"/>
                  </a:lnTo>
                  <a:lnTo>
                    <a:pt x="49175" y="102090"/>
                  </a:lnTo>
                  <a:lnTo>
                    <a:pt x="0" y="93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148228" y="4626949"/>
              <a:ext cx="63172" cy="5590"/>
            </a:xfrm>
            <a:custGeom>
              <a:avLst/>
              <a:gdLst/>
              <a:ahLst/>
              <a:cxnLst/>
              <a:rect l="0" t="0" r="0" b="0"/>
              <a:pathLst>
                <a:path w="63172" h="5590">
                  <a:moveTo>
                    <a:pt x="63171" y="5589"/>
                  </a:moveTo>
                  <a:lnTo>
                    <a:pt x="46403" y="0"/>
                  </a:lnTo>
                  <a:lnTo>
                    <a:pt x="28812" y="376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402516" y="4371101"/>
              <a:ext cx="198438" cy="394019"/>
            </a:xfrm>
            <a:custGeom>
              <a:avLst/>
              <a:gdLst/>
              <a:ahLst/>
              <a:cxnLst/>
              <a:rect l="0" t="0" r="0" b="0"/>
              <a:pathLst>
                <a:path w="198438" h="394019">
                  <a:moveTo>
                    <a:pt x="61566" y="377251"/>
                  </a:moveTo>
                  <a:lnTo>
                    <a:pt x="55977" y="394018"/>
                  </a:lnTo>
                  <a:lnTo>
                    <a:pt x="54331" y="393109"/>
                  </a:lnTo>
                  <a:lnTo>
                    <a:pt x="45883" y="339854"/>
                  </a:lnTo>
                  <a:lnTo>
                    <a:pt x="32884" y="279996"/>
                  </a:lnTo>
                  <a:lnTo>
                    <a:pt x="23128" y="219211"/>
                  </a:lnTo>
                  <a:lnTo>
                    <a:pt x="14347" y="157755"/>
                  </a:lnTo>
                  <a:lnTo>
                    <a:pt x="6518" y="95388"/>
                  </a:lnTo>
                  <a:lnTo>
                    <a:pt x="0" y="45754"/>
                  </a:lnTo>
                  <a:lnTo>
                    <a:pt x="5348" y="21689"/>
                  </a:lnTo>
                  <a:lnTo>
                    <a:pt x="10049" y="10358"/>
                  </a:lnTo>
                  <a:lnTo>
                    <a:pt x="17863" y="3974"/>
                  </a:lnTo>
                  <a:lnTo>
                    <a:pt x="39023" y="0"/>
                  </a:lnTo>
                  <a:lnTo>
                    <a:pt x="57786" y="5253"/>
                  </a:lnTo>
                  <a:lnTo>
                    <a:pt x="96164" y="34245"/>
                  </a:lnTo>
                  <a:lnTo>
                    <a:pt x="131691" y="74126"/>
                  </a:lnTo>
                  <a:lnTo>
                    <a:pt x="139526" y="97080"/>
                  </a:lnTo>
                  <a:lnTo>
                    <a:pt x="141616" y="109751"/>
                  </a:lnTo>
                  <a:lnTo>
                    <a:pt x="137698" y="136310"/>
                  </a:lnTo>
                  <a:lnTo>
                    <a:pt x="133378" y="149943"/>
                  </a:lnTo>
                  <a:lnTo>
                    <a:pt x="119219" y="168211"/>
                  </a:lnTo>
                  <a:lnTo>
                    <a:pt x="91517" y="185072"/>
                  </a:lnTo>
                  <a:lnTo>
                    <a:pt x="81533" y="189470"/>
                  </a:lnTo>
                  <a:lnTo>
                    <a:pt x="76048" y="195912"/>
                  </a:lnTo>
                  <a:lnTo>
                    <a:pt x="73560" y="203715"/>
                  </a:lnTo>
                  <a:lnTo>
                    <a:pt x="73072" y="212428"/>
                  </a:lnTo>
                  <a:lnTo>
                    <a:pt x="78768" y="228347"/>
                  </a:lnTo>
                  <a:lnTo>
                    <a:pt x="129677" y="287115"/>
                  </a:lnTo>
                  <a:lnTo>
                    <a:pt x="184154" y="338773"/>
                  </a:lnTo>
                  <a:lnTo>
                    <a:pt x="198437" y="3456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646131" y="4542866"/>
              <a:ext cx="108099" cy="154280"/>
            </a:xfrm>
            <a:custGeom>
              <a:avLst/>
              <a:gdLst/>
              <a:ahLst/>
              <a:cxnLst/>
              <a:rect l="0" t="0" r="0" b="0"/>
              <a:pathLst>
                <a:path w="108099" h="154280">
                  <a:moveTo>
                    <a:pt x="17993" y="121258"/>
                  </a:moveTo>
                  <a:lnTo>
                    <a:pt x="23582" y="104491"/>
                  </a:lnTo>
                  <a:lnTo>
                    <a:pt x="28738" y="100721"/>
                  </a:lnTo>
                  <a:lnTo>
                    <a:pt x="35685" y="99378"/>
                  </a:lnTo>
                  <a:lnTo>
                    <a:pt x="52762" y="98665"/>
                  </a:lnTo>
                  <a:lnTo>
                    <a:pt x="72051" y="94449"/>
                  </a:lnTo>
                  <a:lnTo>
                    <a:pt x="89202" y="82437"/>
                  </a:lnTo>
                  <a:lnTo>
                    <a:pt x="97051" y="74320"/>
                  </a:lnTo>
                  <a:lnTo>
                    <a:pt x="105772" y="52824"/>
                  </a:lnTo>
                  <a:lnTo>
                    <a:pt x="108098" y="40540"/>
                  </a:lnTo>
                  <a:lnTo>
                    <a:pt x="104443" y="20653"/>
                  </a:lnTo>
                  <a:lnTo>
                    <a:pt x="100193" y="12074"/>
                  </a:lnTo>
                  <a:lnTo>
                    <a:pt x="92680" y="6355"/>
                  </a:lnTo>
                  <a:lnTo>
                    <a:pt x="71854" y="0"/>
                  </a:lnTo>
                  <a:lnTo>
                    <a:pt x="63259" y="1815"/>
                  </a:lnTo>
                  <a:lnTo>
                    <a:pt x="56359" y="6534"/>
                  </a:lnTo>
                  <a:lnTo>
                    <a:pt x="12450" y="59107"/>
                  </a:lnTo>
                  <a:lnTo>
                    <a:pt x="3831" y="80767"/>
                  </a:lnTo>
                  <a:lnTo>
                    <a:pt x="0" y="105992"/>
                  </a:lnTo>
                  <a:lnTo>
                    <a:pt x="4537" y="126562"/>
                  </a:lnTo>
                  <a:lnTo>
                    <a:pt x="9023" y="135322"/>
                  </a:lnTo>
                  <a:lnTo>
                    <a:pt x="23365" y="148176"/>
                  </a:lnTo>
                  <a:lnTo>
                    <a:pt x="32103" y="153241"/>
                  </a:lnTo>
                  <a:lnTo>
                    <a:pt x="40268" y="154279"/>
                  </a:lnTo>
                  <a:lnTo>
                    <a:pt x="70636" y="1423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822052" y="4568396"/>
              <a:ext cx="108784" cy="315790"/>
            </a:xfrm>
            <a:custGeom>
              <a:avLst/>
              <a:gdLst/>
              <a:ahLst/>
              <a:cxnLst/>
              <a:rect l="0" t="0" r="0" b="0"/>
              <a:pathLst>
                <a:path w="108784" h="315790">
                  <a:moveTo>
                    <a:pt x="0" y="53614"/>
                  </a:moveTo>
                  <a:lnTo>
                    <a:pt x="2339" y="92132"/>
                  </a:lnTo>
                  <a:lnTo>
                    <a:pt x="27511" y="149133"/>
                  </a:lnTo>
                  <a:lnTo>
                    <a:pt x="38882" y="193755"/>
                  </a:lnTo>
                  <a:lnTo>
                    <a:pt x="50094" y="252700"/>
                  </a:lnTo>
                  <a:lnTo>
                    <a:pt x="61869" y="315789"/>
                  </a:lnTo>
                  <a:lnTo>
                    <a:pt x="62592" y="307787"/>
                  </a:lnTo>
                  <a:lnTo>
                    <a:pt x="48465" y="252862"/>
                  </a:lnTo>
                  <a:lnTo>
                    <a:pt x="34963" y="195744"/>
                  </a:lnTo>
                  <a:lnTo>
                    <a:pt x="21030" y="135068"/>
                  </a:lnTo>
                  <a:lnTo>
                    <a:pt x="12603" y="72693"/>
                  </a:lnTo>
                  <a:lnTo>
                    <a:pt x="11142" y="29502"/>
                  </a:lnTo>
                  <a:lnTo>
                    <a:pt x="14447" y="18822"/>
                  </a:lnTo>
                  <a:lnTo>
                    <a:pt x="20160" y="10532"/>
                  </a:lnTo>
                  <a:lnTo>
                    <a:pt x="27477" y="3836"/>
                  </a:lnTo>
                  <a:lnTo>
                    <a:pt x="35866" y="541"/>
                  </a:lnTo>
                  <a:lnTo>
                    <a:pt x="54544" y="0"/>
                  </a:lnTo>
                  <a:lnTo>
                    <a:pt x="62099" y="3834"/>
                  </a:lnTo>
                  <a:lnTo>
                    <a:pt x="92261" y="39260"/>
                  </a:lnTo>
                  <a:lnTo>
                    <a:pt x="107015" y="71718"/>
                  </a:lnTo>
                  <a:lnTo>
                    <a:pt x="108783" y="94415"/>
                  </a:lnTo>
                  <a:lnTo>
                    <a:pt x="104500" y="115032"/>
                  </a:lnTo>
                  <a:lnTo>
                    <a:pt x="94797" y="131993"/>
                  </a:lnTo>
                  <a:lnTo>
                    <a:pt x="79566" y="144211"/>
                  </a:lnTo>
                  <a:lnTo>
                    <a:pt x="52642" y="1588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933871" y="4495006"/>
              <a:ext cx="162403" cy="179648"/>
            </a:xfrm>
            <a:custGeom>
              <a:avLst/>
              <a:gdLst/>
              <a:ahLst/>
              <a:cxnLst/>
              <a:rect l="0" t="0" r="0" b="0"/>
              <a:pathLst>
                <a:path w="162403" h="179648">
                  <a:moveTo>
                    <a:pt x="14523" y="105947"/>
                  </a:moveTo>
                  <a:lnTo>
                    <a:pt x="20112" y="89180"/>
                  </a:lnTo>
                  <a:lnTo>
                    <a:pt x="25268" y="86580"/>
                  </a:lnTo>
                  <a:lnTo>
                    <a:pt x="32215" y="87187"/>
                  </a:lnTo>
                  <a:lnTo>
                    <a:pt x="91971" y="103029"/>
                  </a:lnTo>
                  <a:lnTo>
                    <a:pt x="104759" y="104002"/>
                  </a:lnTo>
                  <a:lnTo>
                    <a:pt x="125208" y="98843"/>
                  </a:lnTo>
                  <a:lnTo>
                    <a:pt x="157399" y="76468"/>
                  </a:lnTo>
                  <a:lnTo>
                    <a:pt x="161246" y="68747"/>
                  </a:lnTo>
                  <a:lnTo>
                    <a:pt x="162402" y="50809"/>
                  </a:lnTo>
                  <a:lnTo>
                    <a:pt x="155896" y="34258"/>
                  </a:lnTo>
                  <a:lnTo>
                    <a:pt x="132655" y="4568"/>
                  </a:lnTo>
                  <a:lnTo>
                    <a:pt x="124864" y="927"/>
                  </a:lnTo>
                  <a:lnTo>
                    <a:pt x="106847" y="0"/>
                  </a:lnTo>
                  <a:lnTo>
                    <a:pt x="76973" y="6055"/>
                  </a:lnTo>
                  <a:lnTo>
                    <a:pt x="51484" y="20847"/>
                  </a:lnTo>
                  <a:lnTo>
                    <a:pt x="29114" y="40048"/>
                  </a:lnTo>
                  <a:lnTo>
                    <a:pt x="13257" y="66144"/>
                  </a:lnTo>
                  <a:lnTo>
                    <a:pt x="1150" y="96104"/>
                  </a:lnTo>
                  <a:lnTo>
                    <a:pt x="0" y="116780"/>
                  </a:lnTo>
                  <a:lnTo>
                    <a:pt x="4559" y="136498"/>
                  </a:lnTo>
                  <a:lnTo>
                    <a:pt x="14384" y="153061"/>
                  </a:lnTo>
                  <a:lnTo>
                    <a:pt x="32789" y="165101"/>
                  </a:lnTo>
                  <a:lnTo>
                    <a:pt x="44248" y="169949"/>
                  </a:lnTo>
                  <a:lnTo>
                    <a:pt x="55396" y="170842"/>
                  </a:lnTo>
                  <a:lnTo>
                    <a:pt x="85515" y="165600"/>
                  </a:lnTo>
                  <a:lnTo>
                    <a:pt x="92267" y="167942"/>
                  </a:lnTo>
                  <a:lnTo>
                    <a:pt x="109279" y="1796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113053" y="4535170"/>
              <a:ext cx="151196" cy="135480"/>
            </a:xfrm>
            <a:custGeom>
              <a:avLst/>
              <a:gdLst/>
              <a:ahLst/>
              <a:cxnLst/>
              <a:rect l="0" t="0" r="0" b="0"/>
              <a:pathLst>
                <a:path w="151196" h="135480">
                  <a:moveTo>
                    <a:pt x="88024" y="44726"/>
                  </a:moveTo>
                  <a:lnTo>
                    <a:pt x="82435" y="22369"/>
                  </a:lnTo>
                  <a:lnTo>
                    <a:pt x="77279" y="14614"/>
                  </a:lnTo>
                  <a:lnTo>
                    <a:pt x="62192" y="2877"/>
                  </a:lnTo>
                  <a:lnTo>
                    <a:pt x="43788" y="0"/>
                  </a:lnTo>
                  <a:lnTo>
                    <a:pt x="33967" y="871"/>
                  </a:lnTo>
                  <a:lnTo>
                    <a:pt x="26249" y="4961"/>
                  </a:lnTo>
                  <a:lnTo>
                    <a:pt x="14556" y="18864"/>
                  </a:lnTo>
                  <a:lnTo>
                    <a:pt x="1395" y="52011"/>
                  </a:lnTo>
                  <a:lnTo>
                    <a:pt x="0" y="74870"/>
                  </a:lnTo>
                  <a:lnTo>
                    <a:pt x="4448" y="95558"/>
                  </a:lnTo>
                  <a:lnTo>
                    <a:pt x="14225" y="112552"/>
                  </a:lnTo>
                  <a:lnTo>
                    <a:pt x="22447" y="116849"/>
                  </a:lnTo>
                  <a:lnTo>
                    <a:pt x="44061" y="118505"/>
                  </a:lnTo>
                  <a:lnTo>
                    <a:pt x="52866" y="114969"/>
                  </a:lnTo>
                  <a:lnTo>
                    <a:pt x="65770" y="101681"/>
                  </a:lnTo>
                  <a:lnTo>
                    <a:pt x="79611" y="74470"/>
                  </a:lnTo>
                  <a:lnTo>
                    <a:pt x="83585" y="71574"/>
                  </a:lnTo>
                  <a:lnTo>
                    <a:pt x="87405" y="73153"/>
                  </a:lnTo>
                  <a:lnTo>
                    <a:pt x="91121" y="77715"/>
                  </a:lnTo>
                  <a:lnTo>
                    <a:pt x="118144" y="133477"/>
                  </a:lnTo>
                  <a:lnTo>
                    <a:pt x="124482" y="135479"/>
                  </a:lnTo>
                  <a:lnTo>
                    <a:pt x="131047" y="133304"/>
                  </a:lnTo>
                  <a:lnTo>
                    <a:pt x="151195" y="1184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285306" y="4327212"/>
              <a:ext cx="52643" cy="326385"/>
            </a:xfrm>
            <a:custGeom>
              <a:avLst/>
              <a:gdLst/>
              <a:ahLst/>
              <a:cxnLst/>
              <a:rect l="0" t="0" r="0" b="0"/>
              <a:pathLst>
                <a:path w="52643" h="326385">
                  <a:moveTo>
                    <a:pt x="0" y="0"/>
                  </a:moveTo>
                  <a:lnTo>
                    <a:pt x="5589" y="62092"/>
                  </a:lnTo>
                  <a:lnTo>
                    <a:pt x="10722" y="113477"/>
                  </a:lnTo>
                  <a:lnTo>
                    <a:pt x="18669" y="168688"/>
                  </a:lnTo>
                  <a:lnTo>
                    <a:pt x="26174" y="219065"/>
                  </a:lnTo>
                  <a:lnTo>
                    <a:pt x="38921" y="277282"/>
                  </a:lnTo>
                  <a:lnTo>
                    <a:pt x="52642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264249" y="4500059"/>
              <a:ext cx="121403" cy="37724"/>
            </a:xfrm>
            <a:custGeom>
              <a:avLst/>
              <a:gdLst/>
              <a:ahLst/>
              <a:cxnLst/>
              <a:rect l="0" t="0" r="0" b="0"/>
              <a:pathLst>
                <a:path w="121403" h="37724">
                  <a:moveTo>
                    <a:pt x="115813" y="27194"/>
                  </a:moveTo>
                  <a:lnTo>
                    <a:pt x="121402" y="10427"/>
                  </a:lnTo>
                  <a:lnTo>
                    <a:pt x="118370" y="5488"/>
                  </a:lnTo>
                  <a:lnTo>
                    <a:pt x="102521" y="0"/>
                  </a:lnTo>
                  <a:lnTo>
                    <a:pt x="72881" y="2499"/>
                  </a:lnTo>
                  <a:lnTo>
                    <a:pt x="26528" y="14994"/>
                  </a:lnTo>
                  <a:lnTo>
                    <a:pt x="0" y="377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452223" y="4525650"/>
              <a:ext cx="111182" cy="152067"/>
            </a:xfrm>
            <a:custGeom>
              <a:avLst/>
              <a:gdLst/>
              <a:ahLst/>
              <a:cxnLst/>
              <a:rect l="0" t="0" r="0" b="0"/>
              <a:pathLst>
                <a:path w="111182" h="152067">
                  <a:moveTo>
                    <a:pt x="64710" y="12132"/>
                  </a:moveTo>
                  <a:lnTo>
                    <a:pt x="53531" y="954"/>
                  </a:lnTo>
                  <a:lnTo>
                    <a:pt x="47899" y="0"/>
                  </a:lnTo>
                  <a:lnTo>
                    <a:pt x="41804" y="1705"/>
                  </a:lnTo>
                  <a:lnTo>
                    <a:pt x="15211" y="21251"/>
                  </a:lnTo>
                  <a:lnTo>
                    <a:pt x="0" y="46420"/>
                  </a:lnTo>
                  <a:lnTo>
                    <a:pt x="513" y="51368"/>
                  </a:lnTo>
                  <a:lnTo>
                    <a:pt x="4364" y="53497"/>
                  </a:lnTo>
                  <a:lnTo>
                    <a:pt x="26552" y="57144"/>
                  </a:lnTo>
                  <a:lnTo>
                    <a:pt x="86114" y="75557"/>
                  </a:lnTo>
                  <a:lnTo>
                    <a:pt x="96527" y="78982"/>
                  </a:lnTo>
                  <a:lnTo>
                    <a:pt x="103468" y="85945"/>
                  </a:lnTo>
                  <a:lnTo>
                    <a:pt x="111181" y="106159"/>
                  </a:lnTo>
                  <a:lnTo>
                    <a:pt x="109729" y="115761"/>
                  </a:lnTo>
                  <a:lnTo>
                    <a:pt x="98756" y="132669"/>
                  </a:lnTo>
                  <a:lnTo>
                    <a:pt x="72847" y="149752"/>
                  </a:lnTo>
                  <a:lnTo>
                    <a:pt x="49999" y="152066"/>
                  </a:lnTo>
                  <a:lnTo>
                    <a:pt x="12067" y="1490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750771" y="4327212"/>
              <a:ext cx="124131" cy="400084"/>
            </a:xfrm>
            <a:custGeom>
              <a:avLst/>
              <a:gdLst/>
              <a:ahLst/>
              <a:cxnLst/>
              <a:rect l="0" t="0" r="0" b="0"/>
              <a:pathLst>
                <a:path w="124131" h="400084">
                  <a:moveTo>
                    <a:pt x="113602" y="400083"/>
                  </a:moveTo>
                  <a:lnTo>
                    <a:pt x="119191" y="383315"/>
                  </a:lnTo>
                  <a:lnTo>
                    <a:pt x="118498" y="376036"/>
                  </a:lnTo>
                  <a:lnTo>
                    <a:pt x="96330" y="323873"/>
                  </a:lnTo>
                  <a:lnTo>
                    <a:pt x="72954" y="264499"/>
                  </a:lnTo>
                  <a:lnTo>
                    <a:pt x="51086" y="207620"/>
                  </a:lnTo>
                  <a:lnTo>
                    <a:pt x="25734" y="148397"/>
                  </a:lnTo>
                  <a:lnTo>
                    <a:pt x="5252" y="94888"/>
                  </a:lnTo>
                  <a:lnTo>
                    <a:pt x="0" y="57621"/>
                  </a:lnTo>
                  <a:lnTo>
                    <a:pt x="5011" y="36918"/>
                  </a:lnTo>
                  <a:lnTo>
                    <a:pt x="9622" y="28121"/>
                  </a:lnTo>
                  <a:lnTo>
                    <a:pt x="27224" y="15228"/>
                  </a:lnTo>
                  <a:lnTo>
                    <a:pt x="50645" y="6768"/>
                  </a:lnTo>
                  <a:lnTo>
                    <a:pt x="97570" y="1337"/>
                  </a:lnTo>
                  <a:lnTo>
                    <a:pt x="12413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769616" y="4524481"/>
              <a:ext cx="115815" cy="23831"/>
            </a:xfrm>
            <a:custGeom>
              <a:avLst/>
              <a:gdLst/>
              <a:ahLst/>
              <a:cxnLst/>
              <a:rect l="0" t="0" r="0" b="0"/>
              <a:pathLst>
                <a:path w="115815" h="23831">
                  <a:moveTo>
                    <a:pt x="115814" y="13301"/>
                  </a:moveTo>
                  <a:lnTo>
                    <a:pt x="104635" y="2123"/>
                  </a:lnTo>
                  <a:lnTo>
                    <a:pt x="96663" y="0"/>
                  </a:lnTo>
                  <a:lnTo>
                    <a:pt x="75327" y="760"/>
                  </a:lnTo>
                  <a:lnTo>
                    <a:pt x="19177" y="19174"/>
                  </a:lnTo>
                  <a:lnTo>
                    <a:pt x="0" y="23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920075" y="4550000"/>
              <a:ext cx="125709" cy="138056"/>
            </a:xfrm>
            <a:custGeom>
              <a:avLst/>
              <a:gdLst/>
              <a:ahLst/>
              <a:cxnLst/>
              <a:rect l="0" t="0" r="0" b="0"/>
              <a:pathLst>
                <a:path w="125709" h="138056">
                  <a:moveTo>
                    <a:pt x="70640" y="19367"/>
                  </a:moveTo>
                  <a:lnTo>
                    <a:pt x="65051" y="2600"/>
                  </a:lnTo>
                  <a:lnTo>
                    <a:pt x="61065" y="0"/>
                  </a:lnTo>
                  <a:lnTo>
                    <a:pt x="56068" y="607"/>
                  </a:lnTo>
                  <a:lnTo>
                    <a:pt x="25648" y="18392"/>
                  </a:lnTo>
                  <a:lnTo>
                    <a:pt x="12429" y="37261"/>
                  </a:lnTo>
                  <a:lnTo>
                    <a:pt x="3825" y="61245"/>
                  </a:lnTo>
                  <a:lnTo>
                    <a:pt x="0" y="87503"/>
                  </a:lnTo>
                  <a:lnTo>
                    <a:pt x="4540" y="108532"/>
                  </a:lnTo>
                  <a:lnTo>
                    <a:pt x="9026" y="117415"/>
                  </a:lnTo>
                  <a:lnTo>
                    <a:pt x="26488" y="130404"/>
                  </a:lnTo>
                  <a:lnTo>
                    <a:pt x="37696" y="135506"/>
                  </a:lnTo>
                  <a:lnTo>
                    <a:pt x="59508" y="138055"/>
                  </a:lnTo>
                  <a:lnTo>
                    <a:pt x="80900" y="134119"/>
                  </a:lnTo>
                  <a:lnTo>
                    <a:pt x="102106" y="124570"/>
                  </a:lnTo>
                  <a:lnTo>
                    <a:pt x="116991" y="109408"/>
                  </a:lnTo>
                  <a:lnTo>
                    <a:pt x="122598" y="100452"/>
                  </a:lnTo>
                  <a:lnTo>
                    <a:pt x="125708" y="81141"/>
                  </a:lnTo>
                  <a:lnTo>
                    <a:pt x="118173" y="40148"/>
                  </a:lnTo>
                  <a:lnTo>
                    <a:pt x="114027" y="34391"/>
                  </a:lnTo>
                  <a:lnTo>
                    <a:pt x="108923" y="31723"/>
                  </a:lnTo>
                  <a:lnTo>
                    <a:pt x="91697" y="29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091618" y="4527253"/>
              <a:ext cx="63593" cy="201515"/>
            </a:xfrm>
            <a:custGeom>
              <a:avLst/>
              <a:gdLst/>
              <a:ahLst/>
              <a:cxnLst/>
              <a:rect l="0" t="0" r="0" b="0"/>
              <a:pathLst>
                <a:path w="63593" h="201515">
                  <a:moveTo>
                    <a:pt x="4382" y="84229"/>
                  </a:moveTo>
                  <a:lnTo>
                    <a:pt x="23510" y="139273"/>
                  </a:lnTo>
                  <a:lnTo>
                    <a:pt x="54185" y="198741"/>
                  </a:lnTo>
                  <a:lnTo>
                    <a:pt x="58641" y="201514"/>
                  </a:lnTo>
                  <a:lnTo>
                    <a:pt x="61611" y="198684"/>
                  </a:lnTo>
                  <a:lnTo>
                    <a:pt x="63592" y="192118"/>
                  </a:lnTo>
                  <a:lnTo>
                    <a:pt x="62573" y="185401"/>
                  </a:lnTo>
                  <a:lnTo>
                    <a:pt x="33070" y="125383"/>
                  </a:lnTo>
                  <a:lnTo>
                    <a:pt x="8897" y="66338"/>
                  </a:lnTo>
                  <a:lnTo>
                    <a:pt x="0" y="32524"/>
                  </a:lnTo>
                  <a:lnTo>
                    <a:pt x="1655" y="10946"/>
                  </a:lnTo>
                  <a:lnTo>
                    <a:pt x="6073" y="4958"/>
                  </a:lnTo>
                  <a:lnTo>
                    <a:pt x="12528" y="2136"/>
                  </a:lnTo>
                  <a:lnTo>
                    <a:pt x="4649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243398" y="4600953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187811" y="4545741"/>
              <a:ext cx="111175" cy="171027"/>
            </a:xfrm>
            <a:custGeom>
              <a:avLst/>
              <a:gdLst/>
              <a:ahLst/>
              <a:cxnLst/>
              <a:rect l="0" t="0" r="0" b="0"/>
              <a:pathLst>
                <a:path w="111175" h="171027">
                  <a:moveTo>
                    <a:pt x="87173" y="86797"/>
                  </a:moveTo>
                  <a:lnTo>
                    <a:pt x="102814" y="68817"/>
                  </a:lnTo>
                  <a:lnTo>
                    <a:pt x="110892" y="51900"/>
                  </a:lnTo>
                  <a:lnTo>
                    <a:pt x="111174" y="42475"/>
                  </a:lnTo>
                  <a:lnTo>
                    <a:pt x="105249" y="22645"/>
                  </a:lnTo>
                  <a:lnTo>
                    <a:pt x="91697" y="8373"/>
                  </a:lnTo>
                  <a:lnTo>
                    <a:pt x="83170" y="2929"/>
                  </a:lnTo>
                  <a:lnTo>
                    <a:pt x="61217" y="0"/>
                  </a:lnTo>
                  <a:lnTo>
                    <a:pt x="38202" y="3767"/>
                  </a:lnTo>
                  <a:lnTo>
                    <a:pt x="20174" y="13240"/>
                  </a:lnTo>
                  <a:lnTo>
                    <a:pt x="7483" y="28369"/>
                  </a:lnTo>
                  <a:lnTo>
                    <a:pt x="2461" y="37317"/>
                  </a:lnTo>
                  <a:lnTo>
                    <a:pt x="0" y="56617"/>
                  </a:lnTo>
                  <a:lnTo>
                    <a:pt x="3976" y="75724"/>
                  </a:lnTo>
                  <a:lnTo>
                    <a:pt x="32081" y="119929"/>
                  </a:lnTo>
                  <a:lnTo>
                    <a:pt x="48649" y="133888"/>
                  </a:lnTo>
                  <a:lnTo>
                    <a:pt x="108230" y="171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348683" y="4558839"/>
              <a:ext cx="114113" cy="163653"/>
            </a:xfrm>
            <a:custGeom>
              <a:avLst/>
              <a:gdLst/>
              <a:ahLst/>
              <a:cxnLst/>
              <a:rect l="0" t="0" r="0" b="0"/>
              <a:pathLst>
                <a:path w="114113" h="163653">
                  <a:moveTo>
                    <a:pt x="0" y="63171"/>
                  </a:moveTo>
                  <a:lnTo>
                    <a:pt x="42662" y="118830"/>
                  </a:lnTo>
                  <a:lnTo>
                    <a:pt x="70298" y="158524"/>
                  </a:lnTo>
                  <a:lnTo>
                    <a:pt x="77281" y="163004"/>
                  </a:lnTo>
                  <a:lnTo>
                    <a:pt x="84276" y="163652"/>
                  </a:lnTo>
                  <a:lnTo>
                    <a:pt x="91279" y="161744"/>
                  </a:lnTo>
                  <a:lnTo>
                    <a:pt x="97118" y="154622"/>
                  </a:lnTo>
                  <a:lnTo>
                    <a:pt x="106725" y="131112"/>
                  </a:lnTo>
                  <a:lnTo>
                    <a:pt x="114019" y="69529"/>
                  </a:lnTo>
                  <a:lnTo>
                    <a:pt x="114112" y="2892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513840" y="4537472"/>
              <a:ext cx="129643" cy="187027"/>
            </a:xfrm>
            <a:custGeom>
              <a:avLst/>
              <a:gdLst/>
              <a:ahLst/>
              <a:cxnLst/>
              <a:rect l="0" t="0" r="0" b="0"/>
              <a:pathLst>
                <a:path w="129643" h="187027">
                  <a:moveTo>
                    <a:pt x="55942" y="63481"/>
                  </a:moveTo>
                  <a:lnTo>
                    <a:pt x="67121" y="74660"/>
                  </a:lnTo>
                  <a:lnTo>
                    <a:pt x="73923" y="76782"/>
                  </a:lnTo>
                  <a:lnTo>
                    <a:pt x="90839" y="76022"/>
                  </a:lnTo>
                  <a:lnTo>
                    <a:pt x="106937" y="65545"/>
                  </a:lnTo>
                  <a:lnTo>
                    <a:pt x="114505" y="57838"/>
                  </a:lnTo>
                  <a:lnTo>
                    <a:pt x="117211" y="49191"/>
                  </a:lnTo>
                  <a:lnTo>
                    <a:pt x="113978" y="30224"/>
                  </a:lnTo>
                  <a:lnTo>
                    <a:pt x="101623" y="13215"/>
                  </a:lnTo>
                  <a:lnTo>
                    <a:pt x="93415" y="5404"/>
                  </a:lnTo>
                  <a:lnTo>
                    <a:pt x="84433" y="1366"/>
                  </a:lnTo>
                  <a:lnTo>
                    <a:pt x="65095" y="0"/>
                  </a:lnTo>
                  <a:lnTo>
                    <a:pt x="47922" y="6411"/>
                  </a:lnTo>
                  <a:lnTo>
                    <a:pt x="32490" y="18230"/>
                  </a:lnTo>
                  <a:lnTo>
                    <a:pt x="17834" y="35181"/>
                  </a:lnTo>
                  <a:lnTo>
                    <a:pt x="2017" y="70044"/>
                  </a:lnTo>
                  <a:lnTo>
                    <a:pt x="0" y="96423"/>
                  </a:lnTo>
                  <a:lnTo>
                    <a:pt x="4173" y="121406"/>
                  </a:lnTo>
                  <a:lnTo>
                    <a:pt x="19676" y="148624"/>
                  </a:lnTo>
                  <a:lnTo>
                    <a:pt x="32415" y="164104"/>
                  </a:lnTo>
                  <a:lnTo>
                    <a:pt x="58330" y="180383"/>
                  </a:lnTo>
                  <a:lnTo>
                    <a:pt x="93824" y="187026"/>
                  </a:lnTo>
                  <a:lnTo>
                    <a:pt x="103424" y="185619"/>
                  </a:lnTo>
                  <a:lnTo>
                    <a:pt x="129642" y="1687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703497" y="4534830"/>
              <a:ext cx="87384" cy="227755"/>
            </a:xfrm>
            <a:custGeom>
              <a:avLst/>
              <a:gdLst/>
              <a:ahLst/>
              <a:cxnLst/>
              <a:rect l="0" t="0" r="0" b="0"/>
              <a:pathLst>
                <a:path w="87384" h="227755">
                  <a:moveTo>
                    <a:pt x="3156" y="129294"/>
                  </a:moveTo>
                  <a:lnTo>
                    <a:pt x="18797" y="147275"/>
                  </a:lnTo>
                  <a:lnTo>
                    <a:pt x="41592" y="203648"/>
                  </a:lnTo>
                  <a:lnTo>
                    <a:pt x="48705" y="224341"/>
                  </a:lnTo>
                  <a:lnTo>
                    <a:pt x="52239" y="227754"/>
                  </a:lnTo>
                  <a:lnTo>
                    <a:pt x="55765" y="226519"/>
                  </a:lnTo>
                  <a:lnTo>
                    <a:pt x="59286" y="222187"/>
                  </a:lnTo>
                  <a:lnTo>
                    <a:pt x="60078" y="204895"/>
                  </a:lnTo>
                  <a:lnTo>
                    <a:pt x="55360" y="182782"/>
                  </a:lnTo>
                  <a:lnTo>
                    <a:pt x="26741" y="129405"/>
                  </a:lnTo>
                  <a:lnTo>
                    <a:pt x="3950" y="68333"/>
                  </a:lnTo>
                  <a:lnTo>
                    <a:pt x="176" y="57068"/>
                  </a:lnTo>
                  <a:lnTo>
                    <a:pt x="0" y="47218"/>
                  </a:lnTo>
                  <a:lnTo>
                    <a:pt x="6042" y="30035"/>
                  </a:lnTo>
                  <a:lnTo>
                    <a:pt x="19646" y="17718"/>
                  </a:lnTo>
                  <a:lnTo>
                    <a:pt x="56976" y="280"/>
                  </a:lnTo>
                  <a:lnTo>
                    <a:pt x="64772" y="0"/>
                  </a:lnTo>
                  <a:lnTo>
                    <a:pt x="71139" y="2154"/>
                  </a:lnTo>
                  <a:lnTo>
                    <a:pt x="87383" y="134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3138952" y="5011565"/>
            <a:ext cx="2155595" cy="519760"/>
            <a:chOff x="3138952" y="5011565"/>
            <a:chExt cx="2155595" cy="519760"/>
          </a:xfrm>
        </p:grpSpPr>
        <p:sp>
          <p:nvSpPr>
            <p:cNvPr id="135" name="Freeform 134"/>
            <p:cNvSpPr/>
            <p:nvPr/>
          </p:nvSpPr>
          <p:spPr>
            <a:xfrm>
              <a:off x="3138952" y="5074735"/>
              <a:ext cx="188054" cy="421141"/>
            </a:xfrm>
            <a:custGeom>
              <a:avLst/>
              <a:gdLst/>
              <a:ahLst/>
              <a:cxnLst/>
              <a:rect l="0" t="0" r="0" b="0"/>
              <a:pathLst>
                <a:path w="188054" h="421141">
                  <a:moveTo>
                    <a:pt x="19597" y="0"/>
                  </a:moveTo>
                  <a:lnTo>
                    <a:pt x="12361" y="27556"/>
                  </a:lnTo>
                  <a:lnTo>
                    <a:pt x="9719" y="83779"/>
                  </a:lnTo>
                  <a:lnTo>
                    <a:pt x="9197" y="145881"/>
                  </a:lnTo>
                  <a:lnTo>
                    <a:pt x="7924" y="204898"/>
                  </a:lnTo>
                  <a:lnTo>
                    <a:pt x="7" y="268055"/>
                  </a:lnTo>
                  <a:lnTo>
                    <a:pt x="0" y="323138"/>
                  </a:lnTo>
                  <a:lnTo>
                    <a:pt x="10050" y="375959"/>
                  </a:lnTo>
                  <a:lnTo>
                    <a:pt x="17693" y="397550"/>
                  </a:lnTo>
                  <a:lnTo>
                    <a:pt x="28889" y="414945"/>
                  </a:lnTo>
                  <a:lnTo>
                    <a:pt x="37490" y="419350"/>
                  </a:lnTo>
                  <a:lnTo>
                    <a:pt x="59525" y="421124"/>
                  </a:lnTo>
                  <a:lnTo>
                    <a:pt x="117185" y="412805"/>
                  </a:lnTo>
                  <a:lnTo>
                    <a:pt x="154187" y="414381"/>
                  </a:lnTo>
                  <a:lnTo>
                    <a:pt x="188053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190134" y="5201077"/>
              <a:ext cx="94758" cy="24971"/>
            </a:xfrm>
            <a:custGeom>
              <a:avLst/>
              <a:gdLst/>
              <a:ahLst/>
              <a:cxnLst/>
              <a:rect l="0" t="0" r="0" b="0"/>
              <a:pathLst>
                <a:path w="94758" h="24971">
                  <a:moveTo>
                    <a:pt x="94757" y="0"/>
                  </a:moveTo>
                  <a:lnTo>
                    <a:pt x="83578" y="11179"/>
                  </a:lnTo>
                  <a:lnTo>
                    <a:pt x="54270" y="23719"/>
                  </a:lnTo>
                  <a:lnTo>
                    <a:pt x="32309" y="2497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200663" y="5011565"/>
              <a:ext cx="147400" cy="84228"/>
            </a:xfrm>
            <a:custGeom>
              <a:avLst/>
              <a:gdLst/>
              <a:ahLst/>
              <a:cxnLst/>
              <a:rect l="0" t="0" r="0" b="0"/>
              <a:pathLst>
                <a:path w="147400" h="84228">
                  <a:moveTo>
                    <a:pt x="147399" y="0"/>
                  </a:moveTo>
                  <a:lnTo>
                    <a:pt x="136220" y="16767"/>
                  </a:lnTo>
                  <a:lnTo>
                    <a:pt x="121374" y="28119"/>
                  </a:lnTo>
                  <a:lnTo>
                    <a:pt x="62735" y="55457"/>
                  </a:lnTo>
                  <a:lnTo>
                    <a:pt x="0" y="842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432290" y="5316891"/>
              <a:ext cx="84229" cy="157928"/>
            </a:xfrm>
            <a:custGeom>
              <a:avLst/>
              <a:gdLst/>
              <a:ahLst/>
              <a:cxnLst/>
              <a:rect l="0" t="0" r="0" b="0"/>
              <a:pathLst>
                <a:path w="84229" h="157928">
                  <a:moveTo>
                    <a:pt x="84228" y="0"/>
                  </a:moveTo>
                  <a:lnTo>
                    <a:pt x="67460" y="11178"/>
                  </a:lnTo>
                  <a:lnTo>
                    <a:pt x="56109" y="26025"/>
                  </a:lnTo>
                  <a:lnTo>
                    <a:pt x="31890" y="87784"/>
                  </a:lnTo>
                  <a:lnTo>
                    <a:pt x="14078" y="14297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442818" y="5359005"/>
              <a:ext cx="105286" cy="115814"/>
            </a:xfrm>
            <a:custGeom>
              <a:avLst/>
              <a:gdLst/>
              <a:ahLst/>
              <a:cxnLst/>
              <a:rect l="0" t="0" r="0" b="0"/>
              <a:pathLst>
                <a:path w="105286" h="115814">
                  <a:moveTo>
                    <a:pt x="105285" y="115813"/>
                  </a:moveTo>
                  <a:lnTo>
                    <a:pt x="90631" y="71851"/>
                  </a:lnTo>
                  <a:lnTo>
                    <a:pt x="77715" y="54940"/>
                  </a:lnTo>
                  <a:lnTo>
                    <a:pt x="23605" y="1384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621803" y="51800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653388" y="529583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021886" y="5022093"/>
              <a:ext cx="6067" cy="115814"/>
            </a:xfrm>
            <a:custGeom>
              <a:avLst/>
              <a:gdLst/>
              <a:ahLst/>
              <a:cxnLst/>
              <a:rect l="0" t="0" r="0" b="0"/>
              <a:pathLst>
                <a:path w="6067" h="115814">
                  <a:moveTo>
                    <a:pt x="0" y="0"/>
                  </a:moveTo>
                  <a:lnTo>
                    <a:pt x="3119" y="42692"/>
                  </a:lnTo>
                  <a:lnTo>
                    <a:pt x="6066" y="63428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979772" y="5222134"/>
              <a:ext cx="136871" cy="23542"/>
            </a:xfrm>
            <a:custGeom>
              <a:avLst/>
              <a:gdLst/>
              <a:ahLst/>
              <a:cxnLst/>
              <a:rect l="0" t="0" r="0" b="0"/>
              <a:pathLst>
                <a:path w="136871" h="23542">
                  <a:moveTo>
                    <a:pt x="136870" y="0"/>
                  </a:moveTo>
                  <a:lnTo>
                    <a:pt x="99392" y="8334"/>
                  </a:lnTo>
                  <a:lnTo>
                    <a:pt x="74590" y="11893"/>
                  </a:lnTo>
                  <a:lnTo>
                    <a:pt x="36658" y="2354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005768" y="5316891"/>
              <a:ext cx="164500" cy="165443"/>
            </a:xfrm>
            <a:custGeom>
              <a:avLst/>
              <a:gdLst/>
              <a:ahLst/>
              <a:cxnLst/>
              <a:rect l="0" t="0" r="0" b="0"/>
              <a:pathLst>
                <a:path w="164500" h="165443">
                  <a:moveTo>
                    <a:pt x="5589" y="0"/>
                  </a:moveTo>
                  <a:lnTo>
                    <a:pt x="0" y="16767"/>
                  </a:lnTo>
                  <a:lnTo>
                    <a:pt x="1863" y="20537"/>
                  </a:lnTo>
                  <a:lnTo>
                    <a:pt x="6614" y="21880"/>
                  </a:lnTo>
                  <a:lnTo>
                    <a:pt x="30070" y="18181"/>
                  </a:lnTo>
                  <a:lnTo>
                    <a:pt x="75026" y="12040"/>
                  </a:lnTo>
                  <a:lnTo>
                    <a:pt x="95332" y="17439"/>
                  </a:lnTo>
                  <a:lnTo>
                    <a:pt x="104022" y="22155"/>
                  </a:lnTo>
                  <a:lnTo>
                    <a:pt x="108645" y="29977"/>
                  </a:lnTo>
                  <a:lnTo>
                    <a:pt x="110664" y="51148"/>
                  </a:lnTo>
                  <a:lnTo>
                    <a:pt x="104541" y="69916"/>
                  </a:lnTo>
                  <a:lnTo>
                    <a:pt x="99633" y="78196"/>
                  </a:lnTo>
                  <a:lnTo>
                    <a:pt x="101041" y="83716"/>
                  </a:lnTo>
                  <a:lnTo>
                    <a:pt x="106658" y="87396"/>
                  </a:lnTo>
                  <a:lnTo>
                    <a:pt x="143707" y="98892"/>
                  </a:lnTo>
                  <a:lnTo>
                    <a:pt x="151480" y="104532"/>
                  </a:lnTo>
                  <a:lnTo>
                    <a:pt x="163236" y="120158"/>
                  </a:lnTo>
                  <a:lnTo>
                    <a:pt x="164499" y="128069"/>
                  </a:lnTo>
                  <a:lnTo>
                    <a:pt x="163002" y="135682"/>
                  </a:lnTo>
                  <a:lnTo>
                    <a:pt x="159664" y="143097"/>
                  </a:lnTo>
                  <a:lnTo>
                    <a:pt x="146597" y="154456"/>
                  </a:lnTo>
                  <a:lnTo>
                    <a:pt x="127921" y="162233"/>
                  </a:lnTo>
                  <a:lnTo>
                    <a:pt x="94608" y="165442"/>
                  </a:lnTo>
                  <a:lnTo>
                    <a:pt x="6876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221927" y="5222134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52065" y="31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264041" y="5295011"/>
              <a:ext cx="73701" cy="21881"/>
            </a:xfrm>
            <a:custGeom>
              <a:avLst/>
              <a:gdLst/>
              <a:ahLst/>
              <a:cxnLst/>
              <a:rect l="0" t="0" r="0" b="0"/>
              <a:pathLst>
                <a:path w="73701" h="21881">
                  <a:moveTo>
                    <a:pt x="73700" y="21880"/>
                  </a:moveTo>
                  <a:lnTo>
                    <a:pt x="68110" y="5112"/>
                  </a:lnTo>
                  <a:lnTo>
                    <a:pt x="62954" y="1343"/>
                  </a:lnTo>
                  <a:lnTo>
                    <a:pt x="56008" y="0"/>
                  </a:lnTo>
                  <a:lnTo>
                    <a:pt x="0" y="8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477813" y="5105498"/>
              <a:ext cx="316825" cy="366568"/>
            </a:xfrm>
            <a:custGeom>
              <a:avLst/>
              <a:gdLst/>
              <a:ahLst/>
              <a:cxnLst/>
              <a:rect l="0" t="0" r="0" b="0"/>
              <a:pathLst>
                <a:path w="316825" h="366568">
                  <a:moveTo>
                    <a:pt x="165254" y="21880"/>
                  </a:moveTo>
                  <a:lnTo>
                    <a:pt x="159665" y="5112"/>
                  </a:lnTo>
                  <a:lnTo>
                    <a:pt x="154509" y="1343"/>
                  </a:lnTo>
                  <a:lnTo>
                    <a:pt x="147562" y="0"/>
                  </a:lnTo>
                  <a:lnTo>
                    <a:pt x="139421" y="274"/>
                  </a:lnTo>
                  <a:lnTo>
                    <a:pt x="111197" y="11838"/>
                  </a:lnTo>
                  <a:lnTo>
                    <a:pt x="63971" y="50307"/>
                  </a:lnTo>
                  <a:lnTo>
                    <a:pt x="36669" y="93742"/>
                  </a:lnTo>
                  <a:lnTo>
                    <a:pt x="14975" y="153569"/>
                  </a:lnTo>
                  <a:lnTo>
                    <a:pt x="0" y="213830"/>
                  </a:lnTo>
                  <a:lnTo>
                    <a:pt x="867" y="251109"/>
                  </a:lnTo>
                  <a:lnTo>
                    <a:pt x="11640" y="295147"/>
                  </a:lnTo>
                  <a:lnTo>
                    <a:pt x="27192" y="321477"/>
                  </a:lnTo>
                  <a:lnTo>
                    <a:pt x="52207" y="344096"/>
                  </a:lnTo>
                  <a:lnTo>
                    <a:pt x="87435" y="360027"/>
                  </a:lnTo>
                  <a:lnTo>
                    <a:pt x="133098" y="366567"/>
                  </a:lnTo>
                  <a:lnTo>
                    <a:pt x="184119" y="360371"/>
                  </a:lnTo>
                  <a:lnTo>
                    <a:pt x="216077" y="350031"/>
                  </a:lnTo>
                  <a:lnTo>
                    <a:pt x="278561" y="314175"/>
                  </a:lnTo>
                  <a:lnTo>
                    <a:pt x="292821" y="300358"/>
                  </a:lnTo>
                  <a:lnTo>
                    <a:pt x="307427" y="271678"/>
                  </a:lnTo>
                  <a:lnTo>
                    <a:pt x="316824" y="235234"/>
                  </a:lnTo>
                  <a:lnTo>
                    <a:pt x="310704" y="190886"/>
                  </a:lnTo>
                  <a:lnTo>
                    <a:pt x="298427" y="158913"/>
                  </a:lnTo>
                  <a:lnTo>
                    <a:pt x="273318" y="122258"/>
                  </a:lnTo>
                  <a:lnTo>
                    <a:pt x="253447" y="113286"/>
                  </a:lnTo>
                  <a:lnTo>
                    <a:pt x="217896" y="1061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937865" y="5464290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10529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984918" y="5198173"/>
              <a:ext cx="309629" cy="333152"/>
            </a:xfrm>
            <a:custGeom>
              <a:avLst/>
              <a:gdLst/>
              <a:ahLst/>
              <a:cxnLst/>
              <a:rect l="0" t="0" r="0" b="0"/>
              <a:pathLst>
                <a:path w="309629" h="333152">
                  <a:moveTo>
                    <a:pt x="5589" y="97661"/>
                  </a:moveTo>
                  <a:lnTo>
                    <a:pt x="0" y="80893"/>
                  </a:lnTo>
                  <a:lnTo>
                    <a:pt x="693" y="73614"/>
                  </a:lnTo>
                  <a:lnTo>
                    <a:pt x="7703" y="59288"/>
                  </a:lnTo>
                  <a:lnTo>
                    <a:pt x="21737" y="48241"/>
                  </a:lnTo>
                  <a:lnTo>
                    <a:pt x="38502" y="37092"/>
                  </a:lnTo>
                  <a:lnTo>
                    <a:pt x="62265" y="13424"/>
                  </a:lnTo>
                  <a:lnTo>
                    <a:pt x="81082" y="2510"/>
                  </a:lnTo>
                  <a:lnTo>
                    <a:pt x="104262" y="0"/>
                  </a:lnTo>
                  <a:lnTo>
                    <a:pt x="116995" y="968"/>
                  </a:lnTo>
                  <a:lnTo>
                    <a:pt x="140500" y="11402"/>
                  </a:lnTo>
                  <a:lnTo>
                    <a:pt x="151682" y="19098"/>
                  </a:lnTo>
                  <a:lnTo>
                    <a:pt x="159137" y="28908"/>
                  </a:lnTo>
                  <a:lnTo>
                    <a:pt x="167419" y="52286"/>
                  </a:lnTo>
                  <a:lnTo>
                    <a:pt x="166493" y="91756"/>
                  </a:lnTo>
                  <a:lnTo>
                    <a:pt x="161991" y="101913"/>
                  </a:lnTo>
                  <a:lnTo>
                    <a:pt x="145907" y="119458"/>
                  </a:lnTo>
                  <a:lnTo>
                    <a:pt x="148268" y="120381"/>
                  </a:lnTo>
                  <a:lnTo>
                    <a:pt x="182861" y="119047"/>
                  </a:lnTo>
                  <a:lnTo>
                    <a:pt x="204870" y="125103"/>
                  </a:lnTo>
                  <a:lnTo>
                    <a:pt x="257003" y="154654"/>
                  </a:lnTo>
                  <a:lnTo>
                    <a:pt x="288915" y="185174"/>
                  </a:lnTo>
                  <a:lnTo>
                    <a:pt x="296249" y="194608"/>
                  </a:lnTo>
                  <a:lnTo>
                    <a:pt x="304397" y="217568"/>
                  </a:lnTo>
                  <a:lnTo>
                    <a:pt x="309628" y="270435"/>
                  </a:lnTo>
                  <a:lnTo>
                    <a:pt x="306548" y="281864"/>
                  </a:lnTo>
                  <a:lnTo>
                    <a:pt x="293767" y="300802"/>
                  </a:lnTo>
                  <a:lnTo>
                    <a:pt x="266840" y="319028"/>
                  </a:lnTo>
                  <a:lnTo>
                    <a:pt x="236635" y="331837"/>
                  </a:lnTo>
                  <a:lnTo>
                    <a:pt x="215901" y="333151"/>
                  </a:lnTo>
                  <a:lnTo>
                    <a:pt x="184574" y="3292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948394" y="5085264"/>
              <a:ext cx="210570" cy="36709"/>
            </a:xfrm>
            <a:custGeom>
              <a:avLst/>
              <a:gdLst/>
              <a:ahLst/>
              <a:cxnLst/>
              <a:rect l="0" t="0" r="0" b="0"/>
              <a:pathLst>
                <a:path w="210570" h="36709">
                  <a:moveTo>
                    <a:pt x="210569" y="0"/>
                  </a:moveTo>
                  <a:lnTo>
                    <a:pt x="199391" y="16767"/>
                  </a:lnTo>
                  <a:lnTo>
                    <a:pt x="192589" y="20537"/>
                  </a:lnTo>
                  <a:lnTo>
                    <a:pt x="135046" y="29571"/>
                  </a:lnTo>
                  <a:lnTo>
                    <a:pt x="96685" y="36708"/>
                  </a:lnTo>
                  <a:lnTo>
                    <a:pt x="33456" y="2690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926507" y="189512"/>
            <a:ext cx="694882" cy="1120856"/>
            <a:chOff x="926507" y="189512"/>
            <a:chExt cx="694882" cy="1120856"/>
          </a:xfrm>
        </p:grpSpPr>
        <p:sp>
          <p:nvSpPr>
            <p:cNvPr id="2" name="Freeform 1"/>
            <p:cNvSpPr/>
            <p:nvPr/>
          </p:nvSpPr>
          <p:spPr>
            <a:xfrm>
              <a:off x="1066760" y="189512"/>
              <a:ext cx="414659" cy="473784"/>
            </a:xfrm>
            <a:custGeom>
              <a:avLst/>
              <a:gdLst/>
              <a:ahLst/>
              <a:cxnLst/>
              <a:rect l="0" t="0" r="0" b="0"/>
              <a:pathLst>
                <a:path w="414659" h="473784">
                  <a:moveTo>
                    <a:pt x="312473" y="0"/>
                  </a:moveTo>
                  <a:lnTo>
                    <a:pt x="301294" y="11179"/>
                  </a:lnTo>
                  <a:lnTo>
                    <a:pt x="271986" y="23720"/>
                  </a:lnTo>
                  <a:lnTo>
                    <a:pt x="212925" y="31202"/>
                  </a:lnTo>
                  <a:lnTo>
                    <a:pt x="154985" y="39612"/>
                  </a:lnTo>
                  <a:lnTo>
                    <a:pt x="98480" y="47209"/>
                  </a:lnTo>
                  <a:lnTo>
                    <a:pt x="42259" y="51570"/>
                  </a:lnTo>
                  <a:lnTo>
                    <a:pt x="14173" y="52166"/>
                  </a:lnTo>
                  <a:lnTo>
                    <a:pt x="5982" y="55834"/>
                  </a:lnTo>
                  <a:lnTo>
                    <a:pt x="1690" y="61790"/>
                  </a:lnTo>
                  <a:lnTo>
                    <a:pt x="0" y="69269"/>
                  </a:lnTo>
                  <a:lnTo>
                    <a:pt x="8516" y="128070"/>
                  </a:lnTo>
                  <a:lnTo>
                    <a:pt x="21455" y="182836"/>
                  </a:lnTo>
                  <a:lnTo>
                    <a:pt x="38767" y="241277"/>
                  </a:lnTo>
                  <a:lnTo>
                    <a:pt x="52777" y="284096"/>
                  </a:lnTo>
                  <a:lnTo>
                    <a:pt x="56284" y="287664"/>
                  </a:lnTo>
                  <a:lnTo>
                    <a:pt x="59792" y="286532"/>
                  </a:lnTo>
                  <a:lnTo>
                    <a:pt x="66809" y="275917"/>
                  </a:lnTo>
                  <a:lnTo>
                    <a:pt x="73827" y="259500"/>
                  </a:lnTo>
                  <a:lnTo>
                    <a:pt x="87085" y="246745"/>
                  </a:lnTo>
                  <a:lnTo>
                    <a:pt x="136650" y="217977"/>
                  </a:lnTo>
                  <a:lnTo>
                    <a:pt x="195551" y="203931"/>
                  </a:lnTo>
                  <a:lnTo>
                    <a:pt x="238445" y="204314"/>
                  </a:lnTo>
                  <a:lnTo>
                    <a:pt x="294860" y="214924"/>
                  </a:lnTo>
                  <a:lnTo>
                    <a:pt x="331431" y="236037"/>
                  </a:lnTo>
                  <a:lnTo>
                    <a:pt x="382776" y="284851"/>
                  </a:lnTo>
                  <a:lnTo>
                    <a:pt x="403103" y="316027"/>
                  </a:lnTo>
                  <a:lnTo>
                    <a:pt x="411245" y="338159"/>
                  </a:lnTo>
                  <a:lnTo>
                    <a:pt x="414658" y="376926"/>
                  </a:lnTo>
                  <a:lnTo>
                    <a:pt x="407611" y="415709"/>
                  </a:lnTo>
                  <a:lnTo>
                    <a:pt x="397260" y="434714"/>
                  </a:lnTo>
                  <a:lnTo>
                    <a:pt x="381741" y="447840"/>
                  </a:lnTo>
                  <a:lnTo>
                    <a:pt x="337594" y="465799"/>
                  </a:lnTo>
                  <a:lnTo>
                    <a:pt x="275408" y="472206"/>
                  </a:lnTo>
                  <a:lnTo>
                    <a:pt x="222982" y="473316"/>
                  </a:lnTo>
                  <a:lnTo>
                    <a:pt x="165854" y="473644"/>
                  </a:lnTo>
                  <a:lnTo>
                    <a:pt x="106563" y="470636"/>
                  </a:lnTo>
                  <a:lnTo>
                    <a:pt x="81747" y="467705"/>
                  </a:lnTo>
                  <a:lnTo>
                    <a:pt x="37047" y="472236"/>
                  </a:lnTo>
                  <a:lnTo>
                    <a:pt x="17675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26507" y="747523"/>
              <a:ext cx="694882" cy="36646"/>
            </a:xfrm>
            <a:custGeom>
              <a:avLst/>
              <a:gdLst/>
              <a:ahLst/>
              <a:cxnLst/>
              <a:rect l="0" t="0" r="0" b="0"/>
              <a:pathLst>
                <a:path w="694882" h="36646">
                  <a:moveTo>
                    <a:pt x="694881" y="0"/>
                  </a:moveTo>
                  <a:lnTo>
                    <a:pt x="636264" y="0"/>
                  </a:lnTo>
                  <a:lnTo>
                    <a:pt x="582090" y="0"/>
                  </a:lnTo>
                  <a:lnTo>
                    <a:pt x="529449" y="3119"/>
                  </a:lnTo>
                  <a:lnTo>
                    <a:pt x="473730" y="9065"/>
                  </a:lnTo>
                  <a:lnTo>
                    <a:pt x="423594" y="10095"/>
                  </a:lnTo>
                  <a:lnTo>
                    <a:pt x="367553" y="17678"/>
                  </a:lnTo>
                  <a:lnTo>
                    <a:pt x="312456" y="21226"/>
                  </a:lnTo>
                  <a:lnTo>
                    <a:pt x="255186" y="26826"/>
                  </a:lnTo>
                  <a:lnTo>
                    <a:pt x="196377" y="25663"/>
                  </a:lnTo>
                  <a:lnTo>
                    <a:pt x="143194" y="29831"/>
                  </a:lnTo>
                  <a:lnTo>
                    <a:pt x="86102" y="34185"/>
                  </a:lnTo>
                  <a:lnTo>
                    <a:pt x="38380" y="3664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58019" y="845447"/>
              <a:ext cx="273857" cy="464921"/>
            </a:xfrm>
            <a:custGeom>
              <a:avLst/>
              <a:gdLst/>
              <a:ahLst/>
              <a:cxnLst/>
              <a:rect l="0" t="0" r="0" b="0"/>
              <a:pathLst>
                <a:path w="273857" h="464921">
                  <a:moveTo>
                    <a:pt x="273856" y="102117"/>
                  </a:moveTo>
                  <a:lnTo>
                    <a:pt x="257089" y="90939"/>
                  </a:lnTo>
                  <a:lnTo>
                    <a:pt x="249810" y="89986"/>
                  </a:lnTo>
                  <a:lnTo>
                    <a:pt x="235483" y="95166"/>
                  </a:lnTo>
                  <a:lnTo>
                    <a:pt x="214263" y="116825"/>
                  </a:lnTo>
                  <a:lnTo>
                    <a:pt x="165066" y="178184"/>
                  </a:lnTo>
                  <a:lnTo>
                    <a:pt x="145176" y="201215"/>
                  </a:lnTo>
                  <a:lnTo>
                    <a:pt x="112386" y="255677"/>
                  </a:lnTo>
                  <a:lnTo>
                    <a:pt x="74285" y="309701"/>
                  </a:lnTo>
                  <a:lnTo>
                    <a:pt x="46135" y="362314"/>
                  </a:lnTo>
                  <a:lnTo>
                    <a:pt x="38116" y="387386"/>
                  </a:lnTo>
                  <a:lnTo>
                    <a:pt x="34552" y="418026"/>
                  </a:lnTo>
                  <a:lnTo>
                    <a:pt x="39207" y="441783"/>
                  </a:lnTo>
                  <a:lnTo>
                    <a:pt x="43724" y="451394"/>
                  </a:lnTo>
                  <a:lnTo>
                    <a:pt x="51415" y="457801"/>
                  </a:lnTo>
                  <a:lnTo>
                    <a:pt x="72438" y="464920"/>
                  </a:lnTo>
                  <a:lnTo>
                    <a:pt x="104992" y="463338"/>
                  </a:lnTo>
                  <a:lnTo>
                    <a:pt x="123156" y="455292"/>
                  </a:lnTo>
                  <a:lnTo>
                    <a:pt x="153881" y="431063"/>
                  </a:lnTo>
                  <a:lnTo>
                    <a:pt x="210864" y="372099"/>
                  </a:lnTo>
                  <a:lnTo>
                    <a:pt x="233095" y="343159"/>
                  </a:lnTo>
                  <a:lnTo>
                    <a:pt x="243262" y="322721"/>
                  </a:lnTo>
                  <a:lnTo>
                    <a:pt x="249973" y="280305"/>
                  </a:lnTo>
                  <a:lnTo>
                    <a:pt x="246373" y="241871"/>
                  </a:lnTo>
                  <a:lnTo>
                    <a:pt x="237855" y="222332"/>
                  </a:lnTo>
                  <a:lnTo>
                    <a:pt x="225100" y="205849"/>
                  </a:lnTo>
                  <a:lnTo>
                    <a:pt x="178225" y="169055"/>
                  </a:lnTo>
                  <a:lnTo>
                    <a:pt x="141666" y="153406"/>
                  </a:lnTo>
                  <a:lnTo>
                    <a:pt x="88561" y="144874"/>
                  </a:lnTo>
                  <a:lnTo>
                    <a:pt x="65161" y="139448"/>
                  </a:lnTo>
                  <a:lnTo>
                    <a:pt x="32256" y="118637"/>
                  </a:lnTo>
                  <a:lnTo>
                    <a:pt x="5869" y="90245"/>
                  </a:lnTo>
                  <a:lnTo>
                    <a:pt x="1611" y="78994"/>
                  </a:lnTo>
                  <a:lnTo>
                    <a:pt x="0" y="54016"/>
                  </a:lnTo>
                  <a:lnTo>
                    <a:pt x="6303" y="33556"/>
                  </a:lnTo>
                  <a:lnTo>
                    <a:pt x="11260" y="24824"/>
                  </a:lnTo>
                  <a:lnTo>
                    <a:pt x="29245" y="12003"/>
                  </a:lnTo>
                  <a:lnTo>
                    <a:pt x="54006" y="3575"/>
                  </a:lnTo>
                  <a:lnTo>
                    <a:pt x="99661" y="0"/>
                  </a:lnTo>
                  <a:lnTo>
                    <a:pt x="142174" y="6999"/>
                  </a:lnTo>
                  <a:lnTo>
                    <a:pt x="199454" y="30724"/>
                  </a:lnTo>
                  <a:lnTo>
                    <a:pt x="214662" y="44651"/>
                  </a:lnTo>
                  <a:lnTo>
                    <a:pt x="231742" y="705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147813" y="312780"/>
            <a:ext cx="5108494" cy="771656"/>
            <a:chOff x="2147813" y="312780"/>
            <a:chExt cx="5108494" cy="771656"/>
          </a:xfrm>
        </p:grpSpPr>
        <p:sp>
          <p:nvSpPr>
            <p:cNvPr id="6" name="Freeform 5"/>
            <p:cNvSpPr/>
            <p:nvPr/>
          </p:nvSpPr>
          <p:spPr>
            <a:xfrm>
              <a:off x="2147813" y="557895"/>
              <a:ext cx="651458" cy="252800"/>
            </a:xfrm>
            <a:custGeom>
              <a:avLst/>
              <a:gdLst/>
              <a:ahLst/>
              <a:cxnLst/>
              <a:rect l="0" t="0" r="0" b="0"/>
              <a:pathLst>
                <a:path w="651458" h="252800">
                  <a:moveTo>
                    <a:pt x="0" y="115928"/>
                  </a:moveTo>
                  <a:lnTo>
                    <a:pt x="55045" y="132717"/>
                  </a:lnTo>
                  <a:lnTo>
                    <a:pt x="106453" y="136142"/>
                  </a:lnTo>
                  <a:lnTo>
                    <a:pt x="144626" y="133616"/>
                  </a:lnTo>
                  <a:lnTo>
                    <a:pt x="200144" y="127871"/>
                  </a:lnTo>
                  <a:lnTo>
                    <a:pt x="250245" y="126876"/>
                  </a:lnTo>
                  <a:lnTo>
                    <a:pt x="302134" y="126581"/>
                  </a:lnTo>
                  <a:lnTo>
                    <a:pt x="354553" y="126494"/>
                  </a:lnTo>
                  <a:lnTo>
                    <a:pt x="407857" y="120398"/>
                  </a:lnTo>
                  <a:lnTo>
                    <a:pt x="452181" y="121794"/>
                  </a:lnTo>
                  <a:lnTo>
                    <a:pt x="514872" y="110635"/>
                  </a:lnTo>
                  <a:lnTo>
                    <a:pt x="562126" y="111500"/>
                  </a:lnTo>
                  <a:lnTo>
                    <a:pt x="591815" y="103822"/>
                  </a:lnTo>
                  <a:lnTo>
                    <a:pt x="598094" y="97329"/>
                  </a:lnTo>
                  <a:lnTo>
                    <a:pt x="598771" y="89491"/>
                  </a:lnTo>
                  <a:lnTo>
                    <a:pt x="595713" y="80756"/>
                  </a:lnTo>
                  <a:lnTo>
                    <a:pt x="582956" y="67931"/>
                  </a:lnTo>
                  <a:lnTo>
                    <a:pt x="528843" y="39114"/>
                  </a:lnTo>
                  <a:lnTo>
                    <a:pt x="468512" y="18177"/>
                  </a:lnTo>
                  <a:lnTo>
                    <a:pt x="438816" y="1697"/>
                  </a:lnTo>
                  <a:lnTo>
                    <a:pt x="437603" y="0"/>
                  </a:lnTo>
                  <a:lnTo>
                    <a:pt x="486772" y="20146"/>
                  </a:lnTo>
                  <a:lnTo>
                    <a:pt x="546189" y="58948"/>
                  </a:lnTo>
                  <a:lnTo>
                    <a:pt x="599954" y="94762"/>
                  </a:lnTo>
                  <a:lnTo>
                    <a:pt x="642205" y="117337"/>
                  </a:lnTo>
                  <a:lnTo>
                    <a:pt x="648065" y="123886"/>
                  </a:lnTo>
                  <a:lnTo>
                    <a:pt x="650802" y="131762"/>
                  </a:lnTo>
                  <a:lnTo>
                    <a:pt x="651457" y="140522"/>
                  </a:lnTo>
                  <a:lnTo>
                    <a:pt x="647214" y="147532"/>
                  </a:lnTo>
                  <a:lnTo>
                    <a:pt x="594035" y="176748"/>
                  </a:lnTo>
                  <a:lnTo>
                    <a:pt x="541123" y="196659"/>
                  </a:lnTo>
                  <a:lnTo>
                    <a:pt x="484860" y="223107"/>
                  </a:lnTo>
                  <a:lnTo>
                    <a:pt x="442197" y="2527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261016" y="336911"/>
              <a:ext cx="472282" cy="700306"/>
            </a:xfrm>
            <a:custGeom>
              <a:avLst/>
              <a:gdLst/>
              <a:ahLst/>
              <a:cxnLst/>
              <a:rect l="0" t="0" r="0" b="0"/>
              <a:pathLst>
                <a:path w="472282" h="700306">
                  <a:moveTo>
                    <a:pt x="308144" y="0"/>
                  </a:moveTo>
                  <a:lnTo>
                    <a:pt x="296966" y="11179"/>
                  </a:lnTo>
                  <a:lnTo>
                    <a:pt x="275880" y="16667"/>
                  </a:lnTo>
                  <a:lnTo>
                    <a:pt x="220273" y="25779"/>
                  </a:lnTo>
                  <a:lnTo>
                    <a:pt x="164228" y="30439"/>
                  </a:lnTo>
                  <a:lnTo>
                    <a:pt x="108097" y="31359"/>
                  </a:lnTo>
                  <a:lnTo>
                    <a:pt x="51950" y="31541"/>
                  </a:lnTo>
                  <a:lnTo>
                    <a:pt x="30114" y="37805"/>
                  </a:lnTo>
                  <a:lnTo>
                    <a:pt x="21015" y="42751"/>
                  </a:lnTo>
                  <a:lnTo>
                    <a:pt x="7786" y="60725"/>
                  </a:lnTo>
                  <a:lnTo>
                    <a:pt x="2620" y="72069"/>
                  </a:lnTo>
                  <a:lnTo>
                    <a:pt x="0" y="94032"/>
                  </a:lnTo>
                  <a:lnTo>
                    <a:pt x="7850" y="147906"/>
                  </a:lnTo>
                  <a:lnTo>
                    <a:pt x="27902" y="207638"/>
                  </a:lnTo>
                  <a:lnTo>
                    <a:pt x="44341" y="268309"/>
                  </a:lnTo>
                  <a:lnTo>
                    <a:pt x="55166" y="325885"/>
                  </a:lnTo>
                  <a:lnTo>
                    <a:pt x="57604" y="326051"/>
                  </a:lnTo>
                  <a:lnTo>
                    <a:pt x="65772" y="318047"/>
                  </a:lnTo>
                  <a:lnTo>
                    <a:pt x="99611" y="296964"/>
                  </a:lnTo>
                  <a:lnTo>
                    <a:pt x="151655" y="278706"/>
                  </a:lnTo>
                  <a:lnTo>
                    <a:pt x="190287" y="276382"/>
                  </a:lnTo>
                  <a:lnTo>
                    <a:pt x="248382" y="285485"/>
                  </a:lnTo>
                  <a:lnTo>
                    <a:pt x="304658" y="298548"/>
                  </a:lnTo>
                  <a:lnTo>
                    <a:pt x="361944" y="328451"/>
                  </a:lnTo>
                  <a:lnTo>
                    <a:pt x="402129" y="358704"/>
                  </a:lnTo>
                  <a:lnTo>
                    <a:pt x="430824" y="391780"/>
                  </a:lnTo>
                  <a:lnTo>
                    <a:pt x="462932" y="450824"/>
                  </a:lnTo>
                  <a:lnTo>
                    <a:pt x="470525" y="475277"/>
                  </a:lnTo>
                  <a:lnTo>
                    <a:pt x="472281" y="538635"/>
                  </a:lnTo>
                  <a:lnTo>
                    <a:pt x="461673" y="586975"/>
                  </a:lnTo>
                  <a:lnTo>
                    <a:pt x="443711" y="624695"/>
                  </a:lnTo>
                  <a:lnTo>
                    <a:pt x="417333" y="653808"/>
                  </a:lnTo>
                  <a:lnTo>
                    <a:pt x="383000" y="678422"/>
                  </a:lnTo>
                  <a:lnTo>
                    <a:pt x="357791" y="687566"/>
                  </a:lnTo>
                  <a:lnTo>
                    <a:pt x="307646" y="693884"/>
                  </a:lnTo>
                  <a:lnTo>
                    <a:pt x="269002" y="700305"/>
                  </a:lnTo>
                  <a:lnTo>
                    <a:pt x="215145" y="693180"/>
                  </a:lnTo>
                  <a:lnTo>
                    <a:pt x="167505" y="680729"/>
                  </a:lnTo>
                  <a:lnTo>
                    <a:pt x="118631" y="6632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224246" y="442678"/>
              <a:ext cx="239837" cy="548718"/>
            </a:xfrm>
            <a:custGeom>
              <a:avLst/>
              <a:gdLst/>
              <a:ahLst/>
              <a:cxnLst/>
              <a:rect l="0" t="0" r="0" b="0"/>
              <a:pathLst>
                <a:path w="239837" h="548718">
                  <a:moveTo>
                    <a:pt x="197723" y="368016"/>
                  </a:moveTo>
                  <a:lnTo>
                    <a:pt x="177425" y="314141"/>
                  </a:lnTo>
                  <a:lnTo>
                    <a:pt x="161795" y="293769"/>
                  </a:lnTo>
                  <a:lnTo>
                    <a:pt x="140031" y="282375"/>
                  </a:lnTo>
                  <a:lnTo>
                    <a:pt x="127676" y="279336"/>
                  </a:lnTo>
                  <a:lnTo>
                    <a:pt x="104589" y="282199"/>
                  </a:lnTo>
                  <a:lnTo>
                    <a:pt x="82631" y="292440"/>
                  </a:lnTo>
                  <a:lnTo>
                    <a:pt x="43057" y="327611"/>
                  </a:lnTo>
                  <a:lnTo>
                    <a:pt x="22824" y="357994"/>
                  </a:lnTo>
                  <a:lnTo>
                    <a:pt x="5507" y="405291"/>
                  </a:lnTo>
                  <a:lnTo>
                    <a:pt x="0" y="445871"/>
                  </a:lnTo>
                  <a:lnTo>
                    <a:pt x="9439" y="507167"/>
                  </a:lnTo>
                  <a:lnTo>
                    <a:pt x="12539" y="520444"/>
                  </a:lnTo>
                  <a:lnTo>
                    <a:pt x="18115" y="530466"/>
                  </a:lnTo>
                  <a:lnTo>
                    <a:pt x="33669" y="544721"/>
                  </a:lnTo>
                  <a:lnTo>
                    <a:pt x="55400" y="548717"/>
                  </a:lnTo>
                  <a:lnTo>
                    <a:pt x="67746" y="548145"/>
                  </a:lnTo>
                  <a:lnTo>
                    <a:pt x="87703" y="538150"/>
                  </a:lnTo>
                  <a:lnTo>
                    <a:pt x="125167" y="497549"/>
                  </a:lnTo>
                  <a:lnTo>
                    <a:pt x="157958" y="443299"/>
                  </a:lnTo>
                  <a:lnTo>
                    <a:pt x="183845" y="383710"/>
                  </a:lnTo>
                  <a:lnTo>
                    <a:pt x="200571" y="326272"/>
                  </a:lnTo>
                  <a:lnTo>
                    <a:pt x="211565" y="270249"/>
                  </a:lnTo>
                  <a:lnTo>
                    <a:pt x="222231" y="209197"/>
                  </a:lnTo>
                  <a:lnTo>
                    <a:pt x="227211" y="146653"/>
                  </a:lnTo>
                  <a:lnTo>
                    <a:pt x="223098" y="89257"/>
                  </a:lnTo>
                  <a:lnTo>
                    <a:pt x="212397" y="33102"/>
                  </a:lnTo>
                  <a:lnTo>
                    <a:pt x="208310" y="240"/>
                  </a:lnTo>
                  <a:lnTo>
                    <a:pt x="205951" y="0"/>
                  </a:lnTo>
                  <a:lnTo>
                    <a:pt x="203208" y="3349"/>
                  </a:lnTo>
                  <a:lnTo>
                    <a:pt x="198806" y="42346"/>
                  </a:lnTo>
                  <a:lnTo>
                    <a:pt x="197937" y="98229"/>
                  </a:lnTo>
                  <a:lnTo>
                    <a:pt x="197786" y="151208"/>
                  </a:lnTo>
                  <a:lnTo>
                    <a:pt x="200861" y="211360"/>
                  </a:lnTo>
                  <a:lnTo>
                    <a:pt x="209181" y="270517"/>
                  </a:lnTo>
                  <a:lnTo>
                    <a:pt x="215936" y="321970"/>
                  </a:lnTo>
                  <a:lnTo>
                    <a:pt x="218218" y="381277"/>
                  </a:lnTo>
                  <a:lnTo>
                    <a:pt x="230158" y="437569"/>
                  </a:lnTo>
                  <a:lnTo>
                    <a:pt x="239836" y="4627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558839" y="747523"/>
              <a:ext cx="42115" cy="189514"/>
            </a:xfrm>
            <a:custGeom>
              <a:avLst/>
              <a:gdLst/>
              <a:ahLst/>
              <a:cxnLst/>
              <a:rect l="0" t="0" r="0" b="0"/>
              <a:pathLst>
                <a:path w="42115" h="189514">
                  <a:moveTo>
                    <a:pt x="42114" y="0"/>
                  </a:moveTo>
                  <a:lnTo>
                    <a:pt x="24156" y="56214"/>
                  </a:lnTo>
                  <a:lnTo>
                    <a:pt x="13567" y="114786"/>
                  </a:lnTo>
                  <a:lnTo>
                    <a:pt x="3693" y="17395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58839" y="621181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74653" y="694880"/>
              <a:ext cx="147400" cy="242286"/>
            </a:xfrm>
            <a:custGeom>
              <a:avLst/>
              <a:gdLst/>
              <a:ahLst/>
              <a:cxnLst/>
              <a:rect l="0" t="0" r="0" b="0"/>
              <a:pathLst>
                <a:path w="147400" h="242286">
                  <a:moveTo>
                    <a:pt x="0" y="0"/>
                  </a:moveTo>
                  <a:lnTo>
                    <a:pt x="5589" y="62093"/>
                  </a:lnTo>
                  <a:lnTo>
                    <a:pt x="32784" y="118791"/>
                  </a:lnTo>
                  <a:lnTo>
                    <a:pt x="65668" y="177990"/>
                  </a:lnTo>
                  <a:lnTo>
                    <a:pt x="87142" y="237085"/>
                  </a:lnTo>
                  <a:lnTo>
                    <a:pt x="90849" y="242285"/>
                  </a:lnTo>
                  <a:lnTo>
                    <a:pt x="94491" y="242242"/>
                  </a:lnTo>
                  <a:lnTo>
                    <a:pt x="98089" y="238704"/>
                  </a:lnTo>
                  <a:lnTo>
                    <a:pt x="102086" y="222294"/>
                  </a:lnTo>
                  <a:lnTo>
                    <a:pt x="110242" y="179221"/>
                  </a:lnTo>
                  <a:lnTo>
                    <a:pt x="131746" y="123254"/>
                  </a:lnTo>
                  <a:lnTo>
                    <a:pt x="143431" y="66491"/>
                  </a:lnTo>
                  <a:lnTo>
                    <a:pt x="147399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16808" y="747523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0" y="58617"/>
                  </a:lnTo>
                  <a:lnTo>
                    <a:pt x="8333" y="118333"/>
                  </a:lnTo>
                  <a:lnTo>
                    <a:pt x="10723" y="140330"/>
                  </a:lnTo>
                  <a:lnTo>
                    <a:pt x="12998" y="146196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937865" y="568538"/>
              <a:ext cx="10530" cy="21882"/>
            </a:xfrm>
            <a:custGeom>
              <a:avLst/>
              <a:gdLst/>
              <a:ahLst/>
              <a:cxnLst/>
              <a:rect l="0" t="0" r="0" b="0"/>
              <a:pathLst>
                <a:path w="10530" h="21882">
                  <a:moveTo>
                    <a:pt x="10529" y="0"/>
                  </a:moveTo>
                  <a:lnTo>
                    <a:pt x="3293" y="20538"/>
                  </a:lnTo>
                  <a:lnTo>
                    <a:pt x="2195" y="2188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076216" y="485113"/>
              <a:ext cx="394214" cy="470178"/>
            </a:xfrm>
            <a:custGeom>
              <a:avLst/>
              <a:gdLst/>
              <a:ahLst/>
              <a:cxnLst/>
              <a:rect l="0" t="0" r="0" b="0"/>
              <a:pathLst>
                <a:path w="394214" h="470178">
                  <a:moveTo>
                    <a:pt x="145918" y="346638"/>
                  </a:moveTo>
                  <a:lnTo>
                    <a:pt x="140329" y="318692"/>
                  </a:lnTo>
                  <a:lnTo>
                    <a:pt x="128227" y="298732"/>
                  </a:lnTo>
                  <a:lnTo>
                    <a:pt x="120086" y="290134"/>
                  </a:lnTo>
                  <a:lnTo>
                    <a:pt x="108810" y="285572"/>
                  </a:lnTo>
                  <a:lnTo>
                    <a:pt x="80683" y="283623"/>
                  </a:lnTo>
                  <a:lnTo>
                    <a:pt x="54923" y="289775"/>
                  </a:lnTo>
                  <a:lnTo>
                    <a:pt x="23811" y="306393"/>
                  </a:lnTo>
                  <a:lnTo>
                    <a:pt x="15380" y="312789"/>
                  </a:lnTo>
                  <a:lnTo>
                    <a:pt x="6013" y="335493"/>
                  </a:lnTo>
                  <a:lnTo>
                    <a:pt x="0" y="392140"/>
                  </a:lnTo>
                  <a:lnTo>
                    <a:pt x="4547" y="439928"/>
                  </a:lnTo>
                  <a:lnTo>
                    <a:pt x="9557" y="452115"/>
                  </a:lnTo>
                  <a:lnTo>
                    <a:pt x="24482" y="468776"/>
                  </a:lnTo>
                  <a:lnTo>
                    <a:pt x="33375" y="470177"/>
                  </a:lnTo>
                  <a:lnTo>
                    <a:pt x="52615" y="462376"/>
                  </a:lnTo>
                  <a:lnTo>
                    <a:pt x="99806" y="423532"/>
                  </a:lnTo>
                  <a:lnTo>
                    <a:pt x="142366" y="361462"/>
                  </a:lnTo>
                  <a:lnTo>
                    <a:pt x="166045" y="298850"/>
                  </a:lnTo>
                  <a:lnTo>
                    <a:pt x="177228" y="250200"/>
                  </a:lnTo>
                  <a:lnTo>
                    <a:pt x="187951" y="198741"/>
                  </a:lnTo>
                  <a:lnTo>
                    <a:pt x="195417" y="149568"/>
                  </a:lnTo>
                  <a:lnTo>
                    <a:pt x="197940" y="91031"/>
                  </a:lnTo>
                  <a:lnTo>
                    <a:pt x="190033" y="34408"/>
                  </a:lnTo>
                  <a:lnTo>
                    <a:pt x="183852" y="6268"/>
                  </a:lnTo>
                  <a:lnTo>
                    <a:pt x="178227" y="402"/>
                  </a:lnTo>
                  <a:lnTo>
                    <a:pt x="170967" y="0"/>
                  </a:lnTo>
                  <a:lnTo>
                    <a:pt x="162617" y="3242"/>
                  </a:lnTo>
                  <a:lnTo>
                    <a:pt x="157051" y="10083"/>
                  </a:lnTo>
                  <a:lnTo>
                    <a:pt x="150866" y="30162"/>
                  </a:lnTo>
                  <a:lnTo>
                    <a:pt x="146895" y="89585"/>
                  </a:lnTo>
                  <a:lnTo>
                    <a:pt x="146208" y="141532"/>
                  </a:lnTo>
                  <a:lnTo>
                    <a:pt x="147174" y="199688"/>
                  </a:lnTo>
                  <a:lnTo>
                    <a:pt x="153179" y="254484"/>
                  </a:lnTo>
                  <a:lnTo>
                    <a:pt x="156649" y="307765"/>
                  </a:lnTo>
                  <a:lnTo>
                    <a:pt x="163396" y="359426"/>
                  </a:lnTo>
                  <a:lnTo>
                    <a:pt x="165384" y="390146"/>
                  </a:lnTo>
                  <a:lnTo>
                    <a:pt x="168254" y="397870"/>
                  </a:lnTo>
                  <a:lnTo>
                    <a:pt x="172507" y="400680"/>
                  </a:lnTo>
                  <a:lnTo>
                    <a:pt x="177683" y="400213"/>
                  </a:lnTo>
                  <a:lnTo>
                    <a:pt x="189671" y="390336"/>
                  </a:lnTo>
                  <a:lnTo>
                    <a:pt x="203969" y="376588"/>
                  </a:lnTo>
                  <a:lnTo>
                    <a:pt x="244863" y="358230"/>
                  </a:lnTo>
                  <a:lnTo>
                    <a:pt x="297654" y="348928"/>
                  </a:lnTo>
                  <a:lnTo>
                    <a:pt x="333597" y="341727"/>
                  </a:lnTo>
                  <a:lnTo>
                    <a:pt x="360884" y="326595"/>
                  </a:lnTo>
                  <a:lnTo>
                    <a:pt x="383787" y="307294"/>
                  </a:lnTo>
                  <a:lnTo>
                    <a:pt x="392018" y="287428"/>
                  </a:lnTo>
                  <a:lnTo>
                    <a:pt x="394213" y="275579"/>
                  </a:lnTo>
                  <a:lnTo>
                    <a:pt x="390413" y="256174"/>
                  </a:lnTo>
                  <a:lnTo>
                    <a:pt x="379755" y="239751"/>
                  </a:lnTo>
                  <a:lnTo>
                    <a:pt x="363319" y="224653"/>
                  </a:lnTo>
                  <a:lnTo>
                    <a:pt x="352854" y="222031"/>
                  </a:lnTo>
                  <a:lnTo>
                    <a:pt x="328747" y="225356"/>
                  </a:lnTo>
                  <a:lnTo>
                    <a:pt x="308674" y="237753"/>
                  </a:lnTo>
                  <a:lnTo>
                    <a:pt x="276723" y="274307"/>
                  </a:lnTo>
                  <a:lnTo>
                    <a:pt x="248394" y="336229"/>
                  </a:lnTo>
                  <a:lnTo>
                    <a:pt x="247225" y="357220"/>
                  </a:lnTo>
                  <a:lnTo>
                    <a:pt x="256006" y="399291"/>
                  </a:lnTo>
                  <a:lnTo>
                    <a:pt x="268546" y="417223"/>
                  </a:lnTo>
                  <a:lnTo>
                    <a:pt x="285817" y="431821"/>
                  </a:lnTo>
                  <a:lnTo>
                    <a:pt x="305192" y="442209"/>
                  </a:lnTo>
                  <a:lnTo>
                    <a:pt x="315272" y="443107"/>
                  </a:lnTo>
                  <a:lnTo>
                    <a:pt x="356488" y="4308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542062" y="511623"/>
              <a:ext cx="217027" cy="432738"/>
            </a:xfrm>
            <a:custGeom>
              <a:avLst/>
              <a:gdLst/>
              <a:ahLst/>
              <a:cxnLst/>
              <a:rect l="0" t="0" r="0" b="0"/>
              <a:pathLst>
                <a:path w="217027" h="432738">
                  <a:moveTo>
                    <a:pt x="132797" y="351713"/>
                  </a:moveTo>
                  <a:lnTo>
                    <a:pt x="132797" y="293096"/>
                  </a:lnTo>
                  <a:lnTo>
                    <a:pt x="126558" y="272629"/>
                  </a:lnTo>
                  <a:lnTo>
                    <a:pt x="121619" y="263895"/>
                  </a:lnTo>
                  <a:lnTo>
                    <a:pt x="103653" y="251072"/>
                  </a:lnTo>
                  <a:lnTo>
                    <a:pt x="81240" y="243813"/>
                  </a:lnTo>
                  <a:lnTo>
                    <a:pt x="59580" y="244486"/>
                  </a:lnTo>
                  <a:lnTo>
                    <a:pt x="41375" y="251804"/>
                  </a:lnTo>
                  <a:lnTo>
                    <a:pt x="25484" y="264025"/>
                  </a:lnTo>
                  <a:lnTo>
                    <a:pt x="10624" y="281155"/>
                  </a:lnTo>
                  <a:lnTo>
                    <a:pt x="2459" y="303587"/>
                  </a:lnTo>
                  <a:lnTo>
                    <a:pt x="0" y="330324"/>
                  </a:lnTo>
                  <a:lnTo>
                    <a:pt x="7953" y="388909"/>
                  </a:lnTo>
                  <a:lnTo>
                    <a:pt x="10963" y="401077"/>
                  </a:lnTo>
                  <a:lnTo>
                    <a:pt x="23667" y="420836"/>
                  </a:lnTo>
                  <a:lnTo>
                    <a:pt x="31968" y="429381"/>
                  </a:lnTo>
                  <a:lnTo>
                    <a:pt x="41011" y="432737"/>
                  </a:lnTo>
                  <a:lnTo>
                    <a:pt x="50550" y="432636"/>
                  </a:lnTo>
                  <a:lnTo>
                    <a:pt x="80742" y="421314"/>
                  </a:lnTo>
                  <a:lnTo>
                    <a:pt x="91075" y="415661"/>
                  </a:lnTo>
                  <a:lnTo>
                    <a:pt x="105675" y="400022"/>
                  </a:lnTo>
                  <a:lnTo>
                    <a:pt x="136895" y="342737"/>
                  </a:lnTo>
                  <a:lnTo>
                    <a:pt x="161380" y="288156"/>
                  </a:lnTo>
                  <a:lnTo>
                    <a:pt x="177828" y="237903"/>
                  </a:lnTo>
                  <a:lnTo>
                    <a:pt x="183936" y="177371"/>
                  </a:lnTo>
                  <a:lnTo>
                    <a:pt x="184994" y="126401"/>
                  </a:lnTo>
                  <a:lnTo>
                    <a:pt x="184138" y="75424"/>
                  </a:lnTo>
                  <a:lnTo>
                    <a:pt x="173961" y="18804"/>
                  </a:lnTo>
                  <a:lnTo>
                    <a:pt x="170768" y="6941"/>
                  </a:lnTo>
                  <a:lnTo>
                    <a:pt x="165130" y="1373"/>
                  </a:lnTo>
                  <a:lnTo>
                    <a:pt x="157862" y="0"/>
                  </a:lnTo>
                  <a:lnTo>
                    <a:pt x="149507" y="1424"/>
                  </a:lnTo>
                  <a:lnTo>
                    <a:pt x="142767" y="7053"/>
                  </a:lnTo>
                  <a:lnTo>
                    <a:pt x="132159" y="25786"/>
                  </a:lnTo>
                  <a:lnTo>
                    <a:pt x="124222" y="77109"/>
                  </a:lnTo>
                  <a:lnTo>
                    <a:pt x="125774" y="139240"/>
                  </a:lnTo>
                  <a:lnTo>
                    <a:pt x="131410" y="196919"/>
                  </a:lnTo>
                  <a:lnTo>
                    <a:pt x="149335" y="253373"/>
                  </a:lnTo>
                  <a:lnTo>
                    <a:pt x="175405" y="309585"/>
                  </a:lnTo>
                  <a:lnTo>
                    <a:pt x="217026" y="3727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138113" y="347440"/>
              <a:ext cx="291125" cy="512970"/>
            </a:xfrm>
            <a:custGeom>
              <a:avLst/>
              <a:gdLst/>
              <a:ahLst/>
              <a:cxnLst/>
              <a:rect l="0" t="0" r="0" b="0"/>
              <a:pathLst>
                <a:path w="291125" h="512970">
                  <a:moveTo>
                    <a:pt x="0" y="0"/>
                  </a:moveTo>
                  <a:lnTo>
                    <a:pt x="5590" y="62093"/>
                  </a:lnTo>
                  <a:lnTo>
                    <a:pt x="14655" y="111205"/>
                  </a:lnTo>
                  <a:lnTo>
                    <a:pt x="19160" y="164621"/>
                  </a:lnTo>
                  <a:lnTo>
                    <a:pt x="20495" y="211903"/>
                  </a:lnTo>
                  <a:lnTo>
                    <a:pt x="26480" y="266727"/>
                  </a:lnTo>
                  <a:lnTo>
                    <a:pt x="30073" y="321836"/>
                  </a:lnTo>
                  <a:lnTo>
                    <a:pt x="31137" y="375209"/>
                  </a:lnTo>
                  <a:lnTo>
                    <a:pt x="31453" y="428068"/>
                  </a:lnTo>
                  <a:lnTo>
                    <a:pt x="25957" y="469596"/>
                  </a:lnTo>
                  <a:lnTo>
                    <a:pt x="24324" y="473331"/>
                  </a:lnTo>
                  <a:lnTo>
                    <a:pt x="23236" y="471142"/>
                  </a:lnTo>
                  <a:lnTo>
                    <a:pt x="12915" y="408531"/>
                  </a:lnTo>
                  <a:lnTo>
                    <a:pt x="14356" y="371000"/>
                  </a:lnTo>
                  <a:lnTo>
                    <a:pt x="20418" y="348553"/>
                  </a:lnTo>
                  <a:lnTo>
                    <a:pt x="43375" y="308666"/>
                  </a:lnTo>
                  <a:lnTo>
                    <a:pt x="76029" y="272321"/>
                  </a:lnTo>
                  <a:lnTo>
                    <a:pt x="98912" y="261411"/>
                  </a:lnTo>
                  <a:lnTo>
                    <a:pt x="124680" y="257733"/>
                  </a:lnTo>
                  <a:lnTo>
                    <a:pt x="187677" y="267849"/>
                  </a:lnTo>
                  <a:lnTo>
                    <a:pt x="220555" y="288763"/>
                  </a:lnTo>
                  <a:lnTo>
                    <a:pt x="260766" y="327271"/>
                  </a:lnTo>
                  <a:lnTo>
                    <a:pt x="277955" y="359402"/>
                  </a:lnTo>
                  <a:lnTo>
                    <a:pt x="291124" y="411588"/>
                  </a:lnTo>
                  <a:lnTo>
                    <a:pt x="290590" y="449895"/>
                  </a:lnTo>
                  <a:lnTo>
                    <a:pt x="284739" y="471355"/>
                  </a:lnTo>
                  <a:lnTo>
                    <a:pt x="274340" y="488691"/>
                  </a:lnTo>
                  <a:lnTo>
                    <a:pt x="258800" y="501076"/>
                  </a:lnTo>
                  <a:lnTo>
                    <a:pt x="249742" y="506016"/>
                  </a:lnTo>
                  <a:lnTo>
                    <a:pt x="209049" y="512969"/>
                  </a:lnTo>
                  <a:lnTo>
                    <a:pt x="159707" y="506913"/>
                  </a:lnTo>
                  <a:lnTo>
                    <a:pt x="116165" y="491332"/>
                  </a:lnTo>
                  <a:lnTo>
                    <a:pt x="73700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453969" y="642238"/>
              <a:ext cx="94757" cy="168457"/>
            </a:xfrm>
            <a:custGeom>
              <a:avLst/>
              <a:gdLst/>
              <a:ahLst/>
              <a:cxnLst/>
              <a:rect l="0" t="0" r="0" b="0"/>
              <a:pathLst>
                <a:path w="94757" h="168457">
                  <a:moveTo>
                    <a:pt x="0" y="0"/>
                  </a:moveTo>
                  <a:lnTo>
                    <a:pt x="35916" y="55045"/>
                  </a:lnTo>
                  <a:lnTo>
                    <a:pt x="76111" y="118239"/>
                  </a:lnTo>
                  <a:lnTo>
                    <a:pt x="90726" y="152167"/>
                  </a:lnTo>
                  <a:lnTo>
                    <a:pt x="94756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443440" y="600124"/>
              <a:ext cx="178986" cy="484312"/>
            </a:xfrm>
            <a:custGeom>
              <a:avLst/>
              <a:gdLst/>
              <a:ahLst/>
              <a:cxnLst/>
              <a:rect l="0" t="0" r="0" b="0"/>
              <a:pathLst>
                <a:path w="178986" h="484312">
                  <a:moveTo>
                    <a:pt x="178985" y="0"/>
                  </a:moveTo>
                  <a:lnTo>
                    <a:pt x="153791" y="61110"/>
                  </a:lnTo>
                  <a:lnTo>
                    <a:pt x="133741" y="121131"/>
                  </a:lnTo>
                  <a:lnTo>
                    <a:pt x="112162" y="181898"/>
                  </a:lnTo>
                  <a:lnTo>
                    <a:pt x="91691" y="241153"/>
                  </a:lnTo>
                  <a:lnTo>
                    <a:pt x="80850" y="290211"/>
                  </a:lnTo>
                  <a:lnTo>
                    <a:pt x="64640" y="338023"/>
                  </a:lnTo>
                  <a:lnTo>
                    <a:pt x="45019" y="393003"/>
                  </a:lnTo>
                  <a:lnTo>
                    <a:pt x="18598" y="454143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029753" y="312780"/>
              <a:ext cx="213854" cy="495399"/>
            </a:xfrm>
            <a:custGeom>
              <a:avLst/>
              <a:gdLst/>
              <a:ahLst/>
              <a:cxnLst/>
              <a:rect l="0" t="0" r="0" b="0"/>
              <a:pathLst>
                <a:path w="213854" h="495399">
                  <a:moveTo>
                    <a:pt x="203324" y="129416"/>
                  </a:moveTo>
                  <a:lnTo>
                    <a:pt x="187683" y="155803"/>
                  </a:lnTo>
                  <a:lnTo>
                    <a:pt x="165877" y="207981"/>
                  </a:lnTo>
                  <a:lnTo>
                    <a:pt x="139645" y="268678"/>
                  </a:lnTo>
                  <a:lnTo>
                    <a:pt x="115964" y="331793"/>
                  </a:lnTo>
                  <a:lnTo>
                    <a:pt x="101926" y="386721"/>
                  </a:lnTo>
                  <a:lnTo>
                    <a:pt x="93218" y="447614"/>
                  </a:lnTo>
                  <a:lnTo>
                    <a:pt x="96287" y="473219"/>
                  </a:lnTo>
                  <a:lnTo>
                    <a:pt x="100380" y="484960"/>
                  </a:lnTo>
                  <a:lnTo>
                    <a:pt x="107789" y="491618"/>
                  </a:lnTo>
                  <a:lnTo>
                    <a:pt x="117407" y="494886"/>
                  </a:lnTo>
                  <a:lnTo>
                    <a:pt x="139403" y="495398"/>
                  </a:lnTo>
                  <a:lnTo>
                    <a:pt x="160877" y="491727"/>
                  </a:lnTo>
                  <a:lnTo>
                    <a:pt x="169177" y="486770"/>
                  </a:lnTo>
                  <a:lnTo>
                    <a:pt x="181519" y="471904"/>
                  </a:lnTo>
                  <a:lnTo>
                    <a:pt x="206460" y="413251"/>
                  </a:lnTo>
                  <a:lnTo>
                    <a:pt x="211663" y="376382"/>
                  </a:lnTo>
                  <a:lnTo>
                    <a:pt x="207615" y="341412"/>
                  </a:lnTo>
                  <a:lnTo>
                    <a:pt x="198992" y="322682"/>
                  </a:lnTo>
                  <a:lnTo>
                    <a:pt x="186191" y="306559"/>
                  </a:lnTo>
                  <a:lnTo>
                    <a:pt x="129044" y="262924"/>
                  </a:lnTo>
                  <a:lnTo>
                    <a:pt x="67344" y="213653"/>
                  </a:lnTo>
                  <a:lnTo>
                    <a:pt x="24417" y="160078"/>
                  </a:lnTo>
                  <a:lnTo>
                    <a:pt x="6426" y="126023"/>
                  </a:lnTo>
                  <a:lnTo>
                    <a:pt x="0" y="101002"/>
                  </a:lnTo>
                  <a:lnTo>
                    <a:pt x="1044" y="78183"/>
                  </a:lnTo>
                  <a:lnTo>
                    <a:pt x="13798" y="45606"/>
                  </a:lnTo>
                  <a:lnTo>
                    <a:pt x="37984" y="19316"/>
                  </a:lnTo>
                  <a:lnTo>
                    <a:pt x="67377" y="2298"/>
                  </a:lnTo>
                  <a:lnTo>
                    <a:pt x="87921" y="0"/>
                  </a:lnTo>
                  <a:lnTo>
                    <a:pt x="150718" y="14257"/>
                  </a:lnTo>
                  <a:lnTo>
                    <a:pt x="161234" y="17549"/>
                  </a:lnTo>
                  <a:lnTo>
                    <a:pt x="179158" y="30564"/>
                  </a:lnTo>
                  <a:lnTo>
                    <a:pt x="193754" y="48048"/>
                  </a:lnTo>
                  <a:lnTo>
                    <a:pt x="204141" y="67516"/>
                  </a:lnTo>
                  <a:lnTo>
                    <a:pt x="211935" y="126808"/>
                  </a:lnTo>
                  <a:lnTo>
                    <a:pt x="213853" y="1504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243606" y="473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777280" y="1947772"/>
            <a:ext cx="2592254" cy="821223"/>
            <a:chOff x="2777280" y="1947772"/>
            <a:chExt cx="2592254" cy="821223"/>
          </a:xfrm>
        </p:grpSpPr>
        <p:sp>
          <p:nvSpPr>
            <p:cNvPr id="22" name="Freeform 21"/>
            <p:cNvSpPr/>
            <p:nvPr/>
          </p:nvSpPr>
          <p:spPr>
            <a:xfrm>
              <a:off x="2777280" y="2122896"/>
              <a:ext cx="265456" cy="575626"/>
            </a:xfrm>
            <a:custGeom>
              <a:avLst/>
              <a:gdLst/>
              <a:ahLst/>
              <a:cxnLst/>
              <a:rect l="0" t="0" r="0" b="0"/>
              <a:pathLst>
                <a:path w="265456" h="575626">
                  <a:moveTo>
                    <a:pt x="265455" y="193373"/>
                  </a:moveTo>
                  <a:lnTo>
                    <a:pt x="248688" y="198962"/>
                  </a:lnTo>
                  <a:lnTo>
                    <a:pt x="234217" y="211065"/>
                  </a:lnTo>
                  <a:lnTo>
                    <a:pt x="179168" y="268955"/>
                  </a:lnTo>
                  <a:lnTo>
                    <a:pt x="132530" y="330409"/>
                  </a:lnTo>
                  <a:lnTo>
                    <a:pt x="100176" y="391241"/>
                  </a:lnTo>
                  <a:lnTo>
                    <a:pt x="78700" y="445771"/>
                  </a:lnTo>
                  <a:lnTo>
                    <a:pt x="62982" y="478727"/>
                  </a:lnTo>
                  <a:lnTo>
                    <a:pt x="58484" y="504251"/>
                  </a:lnTo>
                  <a:lnTo>
                    <a:pt x="62724" y="524954"/>
                  </a:lnTo>
                  <a:lnTo>
                    <a:pt x="78265" y="549762"/>
                  </a:lnTo>
                  <a:lnTo>
                    <a:pt x="92183" y="563508"/>
                  </a:lnTo>
                  <a:lnTo>
                    <a:pt x="110067" y="573517"/>
                  </a:lnTo>
                  <a:lnTo>
                    <a:pt x="129713" y="575625"/>
                  </a:lnTo>
                  <a:lnTo>
                    <a:pt x="148974" y="571493"/>
                  </a:lnTo>
                  <a:lnTo>
                    <a:pt x="180402" y="549777"/>
                  </a:lnTo>
                  <a:lnTo>
                    <a:pt x="187696" y="543279"/>
                  </a:lnTo>
                  <a:lnTo>
                    <a:pt x="203551" y="506189"/>
                  </a:lnTo>
                  <a:lnTo>
                    <a:pt x="210069" y="463744"/>
                  </a:lnTo>
                  <a:lnTo>
                    <a:pt x="206411" y="421532"/>
                  </a:lnTo>
                  <a:lnTo>
                    <a:pt x="179922" y="359639"/>
                  </a:lnTo>
                  <a:lnTo>
                    <a:pt x="152894" y="316423"/>
                  </a:lnTo>
                  <a:lnTo>
                    <a:pt x="101950" y="256255"/>
                  </a:lnTo>
                  <a:lnTo>
                    <a:pt x="58521" y="202413"/>
                  </a:lnTo>
                  <a:lnTo>
                    <a:pt x="16292" y="140600"/>
                  </a:lnTo>
                  <a:lnTo>
                    <a:pt x="816" y="103517"/>
                  </a:lnTo>
                  <a:lnTo>
                    <a:pt x="0" y="62894"/>
                  </a:lnTo>
                  <a:lnTo>
                    <a:pt x="7485" y="41406"/>
                  </a:lnTo>
                  <a:lnTo>
                    <a:pt x="12757" y="32400"/>
                  </a:lnTo>
                  <a:lnTo>
                    <a:pt x="27973" y="19274"/>
                  </a:lnTo>
                  <a:lnTo>
                    <a:pt x="66337" y="1316"/>
                  </a:lnTo>
                  <a:lnTo>
                    <a:pt x="86881" y="0"/>
                  </a:lnTo>
                  <a:lnTo>
                    <a:pt x="128666" y="8687"/>
                  </a:lnTo>
                  <a:lnTo>
                    <a:pt x="154605" y="23878"/>
                  </a:lnTo>
                  <a:lnTo>
                    <a:pt x="207659" y="78393"/>
                  </a:lnTo>
                  <a:lnTo>
                    <a:pt x="235885" y="121008"/>
                  </a:lnTo>
                  <a:lnTo>
                    <a:pt x="254927" y="1723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179606" y="1947772"/>
              <a:ext cx="2189928" cy="821223"/>
            </a:xfrm>
            <a:custGeom>
              <a:avLst/>
              <a:gdLst/>
              <a:ahLst/>
              <a:cxnLst/>
              <a:rect l="0" t="0" r="0" b="0"/>
              <a:pathLst>
                <a:path w="2189928" h="821223">
                  <a:moveTo>
                    <a:pt x="0" y="821222"/>
                  </a:moveTo>
                  <a:lnTo>
                    <a:pt x="5589" y="804455"/>
                  </a:lnTo>
                  <a:lnTo>
                    <a:pt x="17692" y="793103"/>
                  </a:lnTo>
                  <a:lnTo>
                    <a:pt x="33599" y="781819"/>
                  </a:lnTo>
                  <a:lnTo>
                    <a:pt x="62876" y="742859"/>
                  </a:lnTo>
                  <a:lnTo>
                    <a:pt x="97057" y="685124"/>
                  </a:lnTo>
                  <a:lnTo>
                    <a:pt x="118701" y="631811"/>
                  </a:lnTo>
                  <a:lnTo>
                    <a:pt x="133238" y="581210"/>
                  </a:lnTo>
                  <a:lnTo>
                    <a:pt x="144255" y="526155"/>
                  </a:lnTo>
                  <a:lnTo>
                    <a:pt x="154221" y="463435"/>
                  </a:lnTo>
                  <a:lnTo>
                    <a:pt x="157195" y="406834"/>
                  </a:lnTo>
                  <a:lnTo>
                    <a:pt x="157782" y="345264"/>
                  </a:lnTo>
                  <a:lnTo>
                    <a:pt x="149493" y="288042"/>
                  </a:lnTo>
                  <a:lnTo>
                    <a:pt x="133471" y="231679"/>
                  </a:lnTo>
                  <a:lnTo>
                    <a:pt x="108563" y="169849"/>
                  </a:lnTo>
                  <a:lnTo>
                    <a:pt x="69862" y="112643"/>
                  </a:lnTo>
                  <a:lnTo>
                    <a:pt x="35052" y="68342"/>
                  </a:lnTo>
                  <a:lnTo>
                    <a:pt x="32726" y="60769"/>
                  </a:lnTo>
                  <a:lnTo>
                    <a:pt x="33516" y="53381"/>
                  </a:lnTo>
                  <a:lnTo>
                    <a:pt x="36382" y="46116"/>
                  </a:lnTo>
                  <a:lnTo>
                    <a:pt x="42972" y="41272"/>
                  </a:lnTo>
                  <a:lnTo>
                    <a:pt x="74604" y="34456"/>
                  </a:lnTo>
                  <a:lnTo>
                    <a:pt x="130333" y="29033"/>
                  </a:lnTo>
                  <a:lnTo>
                    <a:pt x="180167" y="23420"/>
                  </a:lnTo>
                  <a:lnTo>
                    <a:pt x="231977" y="21757"/>
                  </a:lnTo>
                  <a:lnTo>
                    <a:pt x="281254" y="18145"/>
                  </a:lnTo>
                  <a:lnTo>
                    <a:pt x="339826" y="12033"/>
                  </a:lnTo>
                  <a:lnTo>
                    <a:pt x="396455" y="18061"/>
                  </a:lnTo>
                  <a:lnTo>
                    <a:pt x="452702" y="23584"/>
                  </a:lnTo>
                  <a:lnTo>
                    <a:pt x="481961" y="26859"/>
                  </a:lnTo>
                  <a:lnTo>
                    <a:pt x="545284" y="22549"/>
                  </a:lnTo>
                  <a:lnTo>
                    <a:pt x="597611" y="15762"/>
                  </a:lnTo>
                  <a:lnTo>
                    <a:pt x="651317" y="18798"/>
                  </a:lnTo>
                  <a:lnTo>
                    <a:pt x="700040" y="20387"/>
                  </a:lnTo>
                  <a:lnTo>
                    <a:pt x="762667" y="17805"/>
                  </a:lnTo>
                  <a:lnTo>
                    <a:pt x="820704" y="11965"/>
                  </a:lnTo>
                  <a:lnTo>
                    <a:pt x="871242" y="10954"/>
                  </a:lnTo>
                  <a:lnTo>
                    <a:pt x="923261" y="10654"/>
                  </a:lnTo>
                  <a:lnTo>
                    <a:pt x="981308" y="10566"/>
                  </a:lnTo>
                  <a:lnTo>
                    <a:pt x="1037371" y="10539"/>
                  </a:lnTo>
                  <a:lnTo>
                    <a:pt x="1091906" y="4465"/>
                  </a:lnTo>
                  <a:lnTo>
                    <a:pt x="1136474" y="5864"/>
                  </a:lnTo>
                  <a:lnTo>
                    <a:pt x="1157866" y="3776"/>
                  </a:lnTo>
                  <a:lnTo>
                    <a:pt x="1200196" y="5728"/>
                  </a:lnTo>
                  <a:lnTo>
                    <a:pt x="1224791" y="3716"/>
                  </a:lnTo>
                  <a:lnTo>
                    <a:pt x="1278100" y="7990"/>
                  </a:lnTo>
                  <a:lnTo>
                    <a:pt x="1338350" y="9776"/>
                  </a:lnTo>
                  <a:lnTo>
                    <a:pt x="1398315" y="9135"/>
                  </a:lnTo>
                  <a:lnTo>
                    <a:pt x="1458565" y="5270"/>
                  </a:lnTo>
                  <a:lnTo>
                    <a:pt x="1482342" y="7022"/>
                  </a:lnTo>
                  <a:lnTo>
                    <a:pt x="1535561" y="1733"/>
                  </a:lnTo>
                  <a:lnTo>
                    <a:pt x="1595856" y="5931"/>
                  </a:lnTo>
                  <a:lnTo>
                    <a:pt x="1648797" y="8450"/>
                  </a:lnTo>
                  <a:lnTo>
                    <a:pt x="1683322" y="5363"/>
                  </a:lnTo>
                  <a:lnTo>
                    <a:pt x="1716948" y="14197"/>
                  </a:lnTo>
                  <a:lnTo>
                    <a:pt x="1777804" y="16831"/>
                  </a:lnTo>
                  <a:lnTo>
                    <a:pt x="1834879" y="15287"/>
                  </a:lnTo>
                  <a:lnTo>
                    <a:pt x="1881177" y="19347"/>
                  </a:lnTo>
                  <a:lnTo>
                    <a:pt x="1939348" y="17430"/>
                  </a:lnTo>
                  <a:lnTo>
                    <a:pt x="1994799" y="15693"/>
                  </a:lnTo>
                  <a:lnTo>
                    <a:pt x="2037745" y="16348"/>
                  </a:lnTo>
                  <a:lnTo>
                    <a:pt x="2061459" y="14284"/>
                  </a:lnTo>
                  <a:lnTo>
                    <a:pt x="2108399" y="16253"/>
                  </a:lnTo>
                  <a:lnTo>
                    <a:pt x="2171565" y="4046"/>
                  </a:lnTo>
                  <a:lnTo>
                    <a:pt x="2189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581717" y="2156315"/>
              <a:ext cx="394394" cy="494107"/>
            </a:xfrm>
            <a:custGeom>
              <a:avLst/>
              <a:gdLst/>
              <a:ahLst/>
              <a:cxnLst/>
              <a:rect l="0" t="0" r="0" b="0"/>
              <a:pathLst>
                <a:path w="394394" h="494107">
                  <a:moveTo>
                    <a:pt x="250656" y="12555"/>
                  </a:moveTo>
                  <a:lnTo>
                    <a:pt x="192039" y="18144"/>
                  </a:lnTo>
                  <a:lnTo>
                    <a:pt x="137865" y="16042"/>
                  </a:lnTo>
                  <a:lnTo>
                    <a:pt x="85223" y="18227"/>
                  </a:lnTo>
                  <a:lnTo>
                    <a:pt x="62486" y="12736"/>
                  </a:lnTo>
                  <a:lnTo>
                    <a:pt x="29955" y="0"/>
                  </a:lnTo>
                  <a:lnTo>
                    <a:pt x="8677" y="346"/>
                  </a:lnTo>
                  <a:lnTo>
                    <a:pt x="2769" y="4416"/>
                  </a:lnTo>
                  <a:lnTo>
                    <a:pt x="0" y="10638"/>
                  </a:lnTo>
                  <a:lnTo>
                    <a:pt x="43" y="26911"/>
                  </a:lnTo>
                  <a:lnTo>
                    <a:pt x="16009" y="86590"/>
                  </a:lnTo>
                  <a:lnTo>
                    <a:pt x="36619" y="149455"/>
                  </a:lnTo>
                  <a:lnTo>
                    <a:pt x="54129" y="202072"/>
                  </a:lnTo>
                  <a:lnTo>
                    <a:pt x="58807" y="206750"/>
                  </a:lnTo>
                  <a:lnTo>
                    <a:pt x="64265" y="207529"/>
                  </a:lnTo>
                  <a:lnTo>
                    <a:pt x="70243" y="205709"/>
                  </a:lnTo>
                  <a:lnTo>
                    <a:pt x="130702" y="169603"/>
                  </a:lnTo>
                  <a:lnTo>
                    <a:pt x="176379" y="157224"/>
                  </a:lnTo>
                  <a:lnTo>
                    <a:pt x="206726" y="159131"/>
                  </a:lnTo>
                  <a:lnTo>
                    <a:pt x="269924" y="173829"/>
                  </a:lnTo>
                  <a:lnTo>
                    <a:pt x="304588" y="190061"/>
                  </a:lnTo>
                  <a:lnTo>
                    <a:pt x="337262" y="217677"/>
                  </a:lnTo>
                  <a:lnTo>
                    <a:pt x="363126" y="255714"/>
                  </a:lnTo>
                  <a:lnTo>
                    <a:pt x="389642" y="310995"/>
                  </a:lnTo>
                  <a:lnTo>
                    <a:pt x="394393" y="360685"/>
                  </a:lnTo>
                  <a:lnTo>
                    <a:pt x="383072" y="421871"/>
                  </a:lnTo>
                  <a:lnTo>
                    <a:pt x="367619" y="448779"/>
                  </a:lnTo>
                  <a:lnTo>
                    <a:pt x="348222" y="471569"/>
                  </a:lnTo>
                  <a:lnTo>
                    <a:pt x="316479" y="487551"/>
                  </a:lnTo>
                  <a:lnTo>
                    <a:pt x="277438" y="494106"/>
                  </a:lnTo>
                  <a:lnTo>
                    <a:pt x="222324" y="489085"/>
                  </a:lnTo>
                  <a:lnTo>
                    <a:pt x="172616" y="486880"/>
                  </a:lnTo>
                  <a:lnTo>
                    <a:pt x="145371" y="4863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Freeform 25"/>
          <p:cNvSpPr/>
          <p:nvPr/>
        </p:nvSpPr>
        <p:spPr>
          <a:xfrm>
            <a:off x="3475652" y="1504863"/>
            <a:ext cx="385734" cy="377741"/>
          </a:xfrm>
          <a:custGeom>
            <a:avLst/>
            <a:gdLst/>
            <a:ahLst/>
            <a:cxnLst/>
            <a:rect l="0" t="0" r="0" b="0"/>
            <a:pathLst>
              <a:path w="385734" h="377741">
                <a:moveTo>
                  <a:pt x="188265" y="42826"/>
                </a:moveTo>
                <a:lnTo>
                  <a:pt x="178689" y="18779"/>
                </a:lnTo>
                <a:lnTo>
                  <a:pt x="168021" y="4452"/>
                </a:lnTo>
                <a:lnTo>
                  <a:pt x="160731" y="866"/>
                </a:lnTo>
                <a:lnTo>
                  <a:pt x="143272" y="0"/>
                </a:lnTo>
                <a:lnTo>
                  <a:pt x="113713" y="6090"/>
                </a:lnTo>
                <a:lnTo>
                  <a:pt x="82727" y="26482"/>
                </a:lnTo>
                <a:lnTo>
                  <a:pt x="34441" y="76288"/>
                </a:lnTo>
                <a:lnTo>
                  <a:pt x="12966" y="106553"/>
                </a:lnTo>
                <a:lnTo>
                  <a:pt x="5069" y="130420"/>
                </a:lnTo>
                <a:lnTo>
                  <a:pt x="0" y="189460"/>
                </a:lnTo>
                <a:lnTo>
                  <a:pt x="7404" y="241806"/>
                </a:lnTo>
                <a:lnTo>
                  <a:pt x="17953" y="279857"/>
                </a:lnTo>
                <a:lnTo>
                  <a:pt x="29122" y="298692"/>
                </a:lnTo>
                <a:lnTo>
                  <a:pt x="87987" y="351437"/>
                </a:lnTo>
                <a:lnTo>
                  <a:pt x="111332" y="365600"/>
                </a:lnTo>
                <a:lnTo>
                  <a:pt x="156371" y="375549"/>
                </a:lnTo>
                <a:lnTo>
                  <a:pt x="215587" y="377740"/>
                </a:lnTo>
                <a:lnTo>
                  <a:pt x="269224" y="368121"/>
                </a:lnTo>
                <a:lnTo>
                  <a:pt x="290927" y="360537"/>
                </a:lnTo>
                <a:lnTo>
                  <a:pt x="331347" y="329925"/>
                </a:lnTo>
                <a:lnTo>
                  <a:pt x="370517" y="270709"/>
                </a:lnTo>
                <a:lnTo>
                  <a:pt x="379620" y="251732"/>
                </a:lnTo>
                <a:lnTo>
                  <a:pt x="385733" y="204550"/>
                </a:lnTo>
                <a:lnTo>
                  <a:pt x="379392" y="150940"/>
                </a:lnTo>
                <a:lnTo>
                  <a:pt x="369028" y="118533"/>
                </a:lnTo>
                <a:lnTo>
                  <a:pt x="338483" y="78647"/>
                </a:lnTo>
                <a:lnTo>
                  <a:pt x="306733" y="62668"/>
                </a:lnTo>
                <a:lnTo>
                  <a:pt x="251785" y="40008"/>
                </a:lnTo>
                <a:lnTo>
                  <a:pt x="209322" y="217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4128180" y="2188137"/>
            <a:ext cx="1154115" cy="486634"/>
            <a:chOff x="4128180" y="2188137"/>
            <a:chExt cx="1154115" cy="486634"/>
          </a:xfrm>
        </p:grpSpPr>
        <p:sp>
          <p:nvSpPr>
            <p:cNvPr id="27" name="Freeform 26"/>
            <p:cNvSpPr/>
            <p:nvPr/>
          </p:nvSpPr>
          <p:spPr>
            <a:xfrm>
              <a:off x="4128180" y="2611067"/>
              <a:ext cx="72944" cy="63704"/>
            </a:xfrm>
            <a:custGeom>
              <a:avLst/>
              <a:gdLst/>
              <a:ahLst/>
              <a:cxnLst/>
              <a:rect l="0" t="0" r="0" b="0"/>
              <a:pathLst>
                <a:path w="72944" h="63704">
                  <a:moveTo>
                    <a:pt x="72690" y="0"/>
                  </a:moveTo>
                  <a:lnTo>
                    <a:pt x="61511" y="11178"/>
                  </a:lnTo>
                  <a:lnTo>
                    <a:pt x="54709" y="13301"/>
                  </a:lnTo>
                  <a:lnTo>
                    <a:pt x="8538" y="16714"/>
                  </a:lnTo>
                  <a:lnTo>
                    <a:pt x="3016" y="21671"/>
                  </a:lnTo>
                  <a:lnTo>
                    <a:pt x="504" y="28485"/>
                  </a:lnTo>
                  <a:lnTo>
                    <a:pt x="0" y="36538"/>
                  </a:lnTo>
                  <a:lnTo>
                    <a:pt x="3173" y="43076"/>
                  </a:lnTo>
                  <a:lnTo>
                    <a:pt x="16057" y="53460"/>
                  </a:lnTo>
                  <a:lnTo>
                    <a:pt x="24406" y="54357"/>
                  </a:lnTo>
                  <a:lnTo>
                    <a:pt x="43042" y="49115"/>
                  </a:lnTo>
                  <a:lnTo>
                    <a:pt x="56784" y="35867"/>
                  </a:lnTo>
                  <a:lnTo>
                    <a:pt x="62086" y="27421"/>
                  </a:lnTo>
                  <a:lnTo>
                    <a:pt x="63281" y="19450"/>
                  </a:lnTo>
                  <a:lnTo>
                    <a:pt x="61738" y="11797"/>
                  </a:lnTo>
                  <a:lnTo>
                    <a:pt x="58370" y="4355"/>
                  </a:lnTo>
                  <a:lnTo>
                    <a:pt x="53784" y="1734"/>
                  </a:lnTo>
                  <a:lnTo>
                    <a:pt x="48388" y="2326"/>
                  </a:lnTo>
                  <a:lnTo>
                    <a:pt x="36153" y="9222"/>
                  </a:lnTo>
                  <a:lnTo>
                    <a:pt x="22916" y="20087"/>
                  </a:lnTo>
                  <a:lnTo>
                    <a:pt x="19621" y="27429"/>
                  </a:lnTo>
                  <a:lnTo>
                    <a:pt x="19078" y="44946"/>
                  </a:lnTo>
                  <a:lnTo>
                    <a:pt x="24080" y="51021"/>
                  </a:lnTo>
                  <a:lnTo>
                    <a:pt x="42117" y="57771"/>
                  </a:lnTo>
                  <a:lnTo>
                    <a:pt x="51138" y="57231"/>
                  </a:lnTo>
                  <a:lnTo>
                    <a:pt x="67401" y="50393"/>
                  </a:lnTo>
                  <a:lnTo>
                    <a:pt x="71504" y="44124"/>
                  </a:lnTo>
                  <a:lnTo>
                    <a:pt x="72943" y="27799"/>
                  </a:lnTo>
                  <a:lnTo>
                    <a:pt x="69349" y="20872"/>
                  </a:lnTo>
                  <a:lnTo>
                    <a:pt x="55997" y="10056"/>
                  </a:lnTo>
                  <a:lnTo>
                    <a:pt x="47524" y="9044"/>
                  </a:lnTo>
                  <a:lnTo>
                    <a:pt x="28750" y="14158"/>
                  </a:lnTo>
                  <a:lnTo>
                    <a:pt x="23509" y="19967"/>
                  </a:lnTo>
                  <a:lnTo>
                    <a:pt x="21186" y="27349"/>
                  </a:lnTo>
                  <a:lnTo>
                    <a:pt x="20806" y="35780"/>
                  </a:lnTo>
                  <a:lnTo>
                    <a:pt x="26624" y="51387"/>
                  </a:lnTo>
                  <a:lnTo>
                    <a:pt x="31451" y="58825"/>
                  </a:lnTo>
                  <a:lnTo>
                    <a:pt x="38178" y="62613"/>
                  </a:lnTo>
                  <a:lnTo>
                    <a:pt x="55012" y="63703"/>
                  </a:lnTo>
                  <a:lnTo>
                    <a:pt x="59735" y="58846"/>
                  </a:lnTo>
                  <a:lnTo>
                    <a:pt x="61714" y="50929"/>
                  </a:lnTo>
                  <a:lnTo>
                    <a:pt x="61863" y="40972"/>
                  </a:lnTo>
                  <a:lnTo>
                    <a:pt x="55790" y="23669"/>
                  </a:lnTo>
                  <a:lnTo>
                    <a:pt x="50895" y="15779"/>
                  </a:lnTo>
                  <a:lnTo>
                    <a:pt x="44122" y="11689"/>
                  </a:lnTo>
                  <a:lnTo>
                    <a:pt x="27238" y="10265"/>
                  </a:lnTo>
                  <a:lnTo>
                    <a:pt x="22501" y="15032"/>
                  </a:lnTo>
                  <a:lnTo>
                    <a:pt x="20514" y="22889"/>
                  </a:lnTo>
                  <a:lnTo>
                    <a:pt x="20048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332183" y="2189927"/>
              <a:ext cx="382439" cy="449569"/>
            </a:xfrm>
            <a:custGeom>
              <a:avLst/>
              <a:gdLst/>
              <a:ahLst/>
              <a:cxnLst/>
              <a:rect l="0" t="0" r="0" b="0"/>
              <a:pathLst>
                <a:path w="382439" h="449569">
                  <a:moveTo>
                    <a:pt x="195070" y="0"/>
                  </a:moveTo>
                  <a:lnTo>
                    <a:pt x="189481" y="16768"/>
                  </a:lnTo>
                  <a:lnTo>
                    <a:pt x="184325" y="20537"/>
                  </a:lnTo>
                  <a:lnTo>
                    <a:pt x="177378" y="21880"/>
                  </a:lnTo>
                  <a:lnTo>
                    <a:pt x="130956" y="16269"/>
                  </a:lnTo>
                  <a:lnTo>
                    <a:pt x="110423" y="23219"/>
                  </a:lnTo>
                  <a:lnTo>
                    <a:pt x="69598" y="53389"/>
                  </a:lnTo>
                  <a:lnTo>
                    <a:pt x="56247" y="68182"/>
                  </a:lnTo>
                  <a:lnTo>
                    <a:pt x="23333" y="126782"/>
                  </a:lnTo>
                  <a:lnTo>
                    <a:pt x="11344" y="160398"/>
                  </a:lnTo>
                  <a:lnTo>
                    <a:pt x="3581" y="219853"/>
                  </a:lnTo>
                  <a:lnTo>
                    <a:pt x="0" y="247451"/>
                  </a:lnTo>
                  <a:lnTo>
                    <a:pt x="10184" y="304637"/>
                  </a:lnTo>
                  <a:lnTo>
                    <a:pt x="24496" y="353370"/>
                  </a:lnTo>
                  <a:lnTo>
                    <a:pt x="55336" y="395506"/>
                  </a:lnTo>
                  <a:lnTo>
                    <a:pt x="99705" y="430504"/>
                  </a:lnTo>
                  <a:lnTo>
                    <a:pt x="139778" y="445622"/>
                  </a:lnTo>
                  <a:lnTo>
                    <a:pt x="167376" y="449568"/>
                  </a:lnTo>
                  <a:lnTo>
                    <a:pt x="192121" y="445083"/>
                  </a:lnTo>
                  <a:lnTo>
                    <a:pt x="254863" y="418274"/>
                  </a:lnTo>
                  <a:lnTo>
                    <a:pt x="312766" y="371839"/>
                  </a:lnTo>
                  <a:lnTo>
                    <a:pt x="337438" y="350900"/>
                  </a:lnTo>
                  <a:lnTo>
                    <a:pt x="353977" y="324289"/>
                  </a:lnTo>
                  <a:lnTo>
                    <a:pt x="373722" y="270346"/>
                  </a:lnTo>
                  <a:lnTo>
                    <a:pt x="382438" y="216918"/>
                  </a:lnTo>
                  <a:lnTo>
                    <a:pt x="372848" y="158763"/>
                  </a:lnTo>
                  <a:lnTo>
                    <a:pt x="360049" y="126590"/>
                  </a:lnTo>
                  <a:lnTo>
                    <a:pt x="327974" y="82137"/>
                  </a:lnTo>
                  <a:lnTo>
                    <a:pt x="306069" y="61252"/>
                  </a:lnTo>
                  <a:lnTo>
                    <a:pt x="287687" y="51400"/>
                  </a:lnTo>
                  <a:lnTo>
                    <a:pt x="267819" y="49360"/>
                  </a:lnTo>
                  <a:lnTo>
                    <a:pt x="250800" y="52354"/>
                  </a:lnTo>
                  <a:lnTo>
                    <a:pt x="246261" y="54790"/>
                  </a:lnTo>
                  <a:lnTo>
                    <a:pt x="237184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845798" y="2188137"/>
              <a:ext cx="436497" cy="427188"/>
            </a:xfrm>
            <a:custGeom>
              <a:avLst/>
              <a:gdLst/>
              <a:ahLst/>
              <a:cxnLst/>
              <a:rect l="0" t="0" r="0" b="0"/>
              <a:pathLst>
                <a:path w="436497" h="427188">
                  <a:moveTo>
                    <a:pt x="239466" y="54433"/>
                  </a:moveTo>
                  <a:lnTo>
                    <a:pt x="233877" y="37665"/>
                  </a:lnTo>
                  <a:lnTo>
                    <a:pt x="221774" y="26313"/>
                  </a:lnTo>
                  <a:lnTo>
                    <a:pt x="185408" y="3904"/>
                  </a:lnTo>
                  <a:lnTo>
                    <a:pt x="162018" y="0"/>
                  </a:lnTo>
                  <a:lnTo>
                    <a:pt x="114463" y="7026"/>
                  </a:lnTo>
                  <a:lnTo>
                    <a:pt x="81935" y="21929"/>
                  </a:lnTo>
                  <a:lnTo>
                    <a:pt x="55660" y="46751"/>
                  </a:lnTo>
                  <a:lnTo>
                    <a:pt x="21776" y="96921"/>
                  </a:lnTo>
                  <a:lnTo>
                    <a:pt x="2439" y="150408"/>
                  </a:lnTo>
                  <a:lnTo>
                    <a:pt x="0" y="189195"/>
                  </a:lnTo>
                  <a:lnTo>
                    <a:pt x="9063" y="244222"/>
                  </a:lnTo>
                  <a:lnTo>
                    <a:pt x="21850" y="283022"/>
                  </a:lnTo>
                  <a:lnTo>
                    <a:pt x="47856" y="337132"/>
                  </a:lnTo>
                  <a:lnTo>
                    <a:pt x="93177" y="376638"/>
                  </a:lnTo>
                  <a:lnTo>
                    <a:pt x="135570" y="404080"/>
                  </a:lnTo>
                  <a:lnTo>
                    <a:pt x="190911" y="421980"/>
                  </a:lnTo>
                  <a:lnTo>
                    <a:pt x="222565" y="427187"/>
                  </a:lnTo>
                  <a:lnTo>
                    <a:pt x="252231" y="425602"/>
                  </a:lnTo>
                  <a:lnTo>
                    <a:pt x="277895" y="414759"/>
                  </a:lnTo>
                  <a:lnTo>
                    <a:pt x="340973" y="376447"/>
                  </a:lnTo>
                  <a:lnTo>
                    <a:pt x="391307" y="333187"/>
                  </a:lnTo>
                  <a:lnTo>
                    <a:pt x="414177" y="299893"/>
                  </a:lnTo>
                  <a:lnTo>
                    <a:pt x="433291" y="246721"/>
                  </a:lnTo>
                  <a:lnTo>
                    <a:pt x="436496" y="206293"/>
                  </a:lnTo>
                  <a:lnTo>
                    <a:pt x="424611" y="144187"/>
                  </a:lnTo>
                  <a:lnTo>
                    <a:pt x="409097" y="114302"/>
                  </a:lnTo>
                  <a:lnTo>
                    <a:pt x="360992" y="61669"/>
                  </a:lnTo>
                  <a:lnTo>
                    <a:pt x="306399" y="15451"/>
                  </a:lnTo>
                  <a:lnTo>
                    <a:pt x="292108" y="17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027976" y="1842177"/>
            <a:ext cx="162367" cy="632021"/>
            <a:chOff x="4027976" y="1842177"/>
            <a:chExt cx="162367" cy="632021"/>
          </a:xfrm>
        </p:grpSpPr>
        <p:sp>
          <p:nvSpPr>
            <p:cNvPr id="31" name="Freeform 30"/>
            <p:cNvSpPr/>
            <p:nvPr/>
          </p:nvSpPr>
          <p:spPr>
            <a:xfrm>
              <a:off x="4028133" y="2058861"/>
              <a:ext cx="162210" cy="415337"/>
            </a:xfrm>
            <a:custGeom>
              <a:avLst/>
              <a:gdLst/>
              <a:ahLst/>
              <a:cxnLst/>
              <a:rect l="0" t="0" r="0" b="0"/>
              <a:pathLst>
                <a:path w="162210" h="415337">
                  <a:moveTo>
                    <a:pt x="120095" y="415336"/>
                  </a:moveTo>
                  <a:lnTo>
                    <a:pt x="120095" y="356719"/>
                  </a:lnTo>
                  <a:lnTo>
                    <a:pt x="111761" y="297002"/>
                  </a:lnTo>
                  <a:lnTo>
                    <a:pt x="102620" y="235066"/>
                  </a:lnTo>
                  <a:lnTo>
                    <a:pt x="99746" y="174659"/>
                  </a:lnTo>
                  <a:lnTo>
                    <a:pt x="99178" y="117320"/>
                  </a:lnTo>
                  <a:lnTo>
                    <a:pt x="90723" y="55210"/>
                  </a:lnTo>
                  <a:lnTo>
                    <a:pt x="83357" y="6378"/>
                  </a:lnTo>
                  <a:lnTo>
                    <a:pt x="79225" y="1147"/>
                  </a:lnTo>
                  <a:lnTo>
                    <a:pt x="74131" y="0"/>
                  </a:lnTo>
                  <a:lnTo>
                    <a:pt x="68395" y="1575"/>
                  </a:lnTo>
                  <a:lnTo>
                    <a:pt x="49144" y="14969"/>
                  </a:lnTo>
                  <a:lnTo>
                    <a:pt x="22848" y="48862"/>
                  </a:lnTo>
                  <a:lnTo>
                    <a:pt x="0" y="103168"/>
                  </a:lnTo>
                  <a:lnTo>
                    <a:pt x="9075" y="74750"/>
                  </a:lnTo>
                  <a:lnTo>
                    <a:pt x="44325" y="16402"/>
                  </a:lnTo>
                  <a:lnTo>
                    <a:pt x="60683" y="4845"/>
                  </a:lnTo>
                  <a:lnTo>
                    <a:pt x="68789" y="3635"/>
                  </a:lnTo>
                  <a:lnTo>
                    <a:pt x="76532" y="5168"/>
                  </a:lnTo>
                  <a:lnTo>
                    <a:pt x="128301" y="28940"/>
                  </a:lnTo>
                  <a:lnTo>
                    <a:pt x="147872" y="41535"/>
                  </a:lnTo>
                  <a:lnTo>
                    <a:pt x="162209" y="468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027976" y="1842177"/>
              <a:ext cx="101698" cy="96877"/>
            </a:xfrm>
            <a:custGeom>
              <a:avLst/>
              <a:gdLst/>
              <a:ahLst/>
              <a:cxnLst/>
              <a:rect l="0" t="0" r="0" b="0"/>
              <a:pathLst>
                <a:path w="101698" h="96877">
                  <a:moveTo>
                    <a:pt x="78138" y="42424"/>
                  </a:moveTo>
                  <a:lnTo>
                    <a:pt x="72548" y="25656"/>
                  </a:lnTo>
                  <a:lnTo>
                    <a:pt x="67393" y="21887"/>
                  </a:lnTo>
                  <a:lnTo>
                    <a:pt x="60446" y="20543"/>
                  </a:lnTo>
                  <a:lnTo>
                    <a:pt x="52305" y="20818"/>
                  </a:lnTo>
                  <a:lnTo>
                    <a:pt x="37021" y="27362"/>
                  </a:lnTo>
                  <a:lnTo>
                    <a:pt x="29670" y="32382"/>
                  </a:lnTo>
                  <a:lnTo>
                    <a:pt x="27108" y="39239"/>
                  </a:lnTo>
                  <a:lnTo>
                    <a:pt x="30501" y="56216"/>
                  </a:lnTo>
                  <a:lnTo>
                    <a:pt x="37022" y="62147"/>
                  </a:lnTo>
                  <a:lnTo>
                    <a:pt x="56744" y="68737"/>
                  </a:lnTo>
                  <a:lnTo>
                    <a:pt x="65045" y="66985"/>
                  </a:lnTo>
                  <a:lnTo>
                    <a:pt x="71749" y="62307"/>
                  </a:lnTo>
                  <a:lnTo>
                    <a:pt x="77388" y="55679"/>
                  </a:lnTo>
                  <a:lnTo>
                    <a:pt x="79977" y="47751"/>
                  </a:lnTo>
                  <a:lnTo>
                    <a:pt x="79735" y="29584"/>
                  </a:lnTo>
                  <a:lnTo>
                    <a:pt x="75693" y="22165"/>
                  </a:lnTo>
                  <a:lnTo>
                    <a:pt x="61844" y="10803"/>
                  </a:lnTo>
                  <a:lnTo>
                    <a:pt x="53237" y="9645"/>
                  </a:lnTo>
                  <a:lnTo>
                    <a:pt x="34315" y="14597"/>
                  </a:lnTo>
                  <a:lnTo>
                    <a:pt x="20447" y="27717"/>
                  </a:lnTo>
                  <a:lnTo>
                    <a:pt x="15110" y="36128"/>
                  </a:lnTo>
                  <a:lnTo>
                    <a:pt x="13893" y="44076"/>
                  </a:lnTo>
                  <a:lnTo>
                    <a:pt x="15420" y="51714"/>
                  </a:lnTo>
                  <a:lnTo>
                    <a:pt x="18778" y="59146"/>
                  </a:lnTo>
                  <a:lnTo>
                    <a:pt x="31869" y="70523"/>
                  </a:lnTo>
                  <a:lnTo>
                    <a:pt x="40273" y="75194"/>
                  </a:lnTo>
                  <a:lnTo>
                    <a:pt x="58969" y="77266"/>
                  </a:lnTo>
                  <a:lnTo>
                    <a:pt x="68868" y="76180"/>
                  </a:lnTo>
                  <a:lnTo>
                    <a:pt x="76637" y="71947"/>
                  </a:lnTo>
                  <a:lnTo>
                    <a:pt x="88389" y="57885"/>
                  </a:lnTo>
                  <a:lnTo>
                    <a:pt x="90821" y="49222"/>
                  </a:lnTo>
                  <a:lnTo>
                    <a:pt x="90404" y="30237"/>
                  </a:lnTo>
                  <a:lnTo>
                    <a:pt x="80080" y="13221"/>
                  </a:lnTo>
                  <a:lnTo>
                    <a:pt x="72414" y="5407"/>
                  </a:lnTo>
                  <a:lnTo>
                    <a:pt x="63793" y="1368"/>
                  </a:lnTo>
                  <a:lnTo>
                    <a:pt x="44856" y="0"/>
                  </a:lnTo>
                  <a:lnTo>
                    <a:pt x="14464" y="11396"/>
                  </a:lnTo>
                  <a:lnTo>
                    <a:pt x="7613" y="19399"/>
                  </a:lnTo>
                  <a:lnTo>
                    <a:pt x="0" y="40769"/>
                  </a:lnTo>
                  <a:lnTo>
                    <a:pt x="1304" y="73519"/>
                  </a:lnTo>
                  <a:lnTo>
                    <a:pt x="5858" y="81871"/>
                  </a:lnTo>
                  <a:lnTo>
                    <a:pt x="20277" y="94271"/>
                  </a:lnTo>
                  <a:lnTo>
                    <a:pt x="29035" y="96876"/>
                  </a:lnTo>
                  <a:lnTo>
                    <a:pt x="48125" y="96650"/>
                  </a:lnTo>
                  <a:lnTo>
                    <a:pt x="78604" y="89946"/>
                  </a:lnTo>
                  <a:lnTo>
                    <a:pt x="86637" y="84634"/>
                  </a:lnTo>
                  <a:lnTo>
                    <a:pt x="98683" y="69373"/>
                  </a:lnTo>
                  <a:lnTo>
                    <a:pt x="101697" y="50891"/>
                  </a:lnTo>
                  <a:lnTo>
                    <a:pt x="100863" y="41050"/>
                  </a:lnTo>
                  <a:lnTo>
                    <a:pt x="93697" y="23876"/>
                  </a:lnTo>
                  <a:lnTo>
                    <a:pt x="78138" y="3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390176" y="2880895"/>
            <a:ext cx="1695089" cy="892457"/>
            <a:chOff x="3390176" y="2880895"/>
            <a:chExt cx="1695089" cy="892457"/>
          </a:xfrm>
        </p:grpSpPr>
        <p:sp>
          <p:nvSpPr>
            <p:cNvPr id="34" name="Freeform 33"/>
            <p:cNvSpPr/>
            <p:nvPr/>
          </p:nvSpPr>
          <p:spPr>
            <a:xfrm>
              <a:off x="3750088" y="2880895"/>
              <a:ext cx="310438" cy="326252"/>
            </a:xfrm>
            <a:custGeom>
              <a:avLst/>
              <a:gdLst/>
              <a:ahLst/>
              <a:cxnLst/>
              <a:rect l="0" t="0" r="0" b="0"/>
              <a:pathLst>
                <a:path w="310438" h="326252">
                  <a:moveTo>
                    <a:pt x="198098" y="24970"/>
                  </a:moveTo>
                  <a:lnTo>
                    <a:pt x="154136" y="1251"/>
                  </a:lnTo>
                  <a:lnTo>
                    <a:pt x="134105" y="0"/>
                  </a:lnTo>
                  <a:lnTo>
                    <a:pt x="74941" y="12973"/>
                  </a:lnTo>
                  <a:lnTo>
                    <a:pt x="33391" y="36595"/>
                  </a:lnTo>
                  <a:lnTo>
                    <a:pt x="18440" y="51194"/>
                  </a:lnTo>
                  <a:lnTo>
                    <a:pt x="7896" y="69380"/>
                  </a:lnTo>
                  <a:lnTo>
                    <a:pt x="0" y="126462"/>
                  </a:lnTo>
                  <a:lnTo>
                    <a:pt x="972" y="174495"/>
                  </a:lnTo>
                  <a:lnTo>
                    <a:pt x="21852" y="234434"/>
                  </a:lnTo>
                  <a:lnTo>
                    <a:pt x="38512" y="272387"/>
                  </a:lnTo>
                  <a:lnTo>
                    <a:pt x="54642" y="290131"/>
                  </a:lnTo>
                  <a:lnTo>
                    <a:pt x="97795" y="321194"/>
                  </a:lnTo>
                  <a:lnTo>
                    <a:pt x="121154" y="326251"/>
                  </a:lnTo>
                  <a:lnTo>
                    <a:pt x="155023" y="323508"/>
                  </a:lnTo>
                  <a:lnTo>
                    <a:pt x="208500" y="300474"/>
                  </a:lnTo>
                  <a:lnTo>
                    <a:pt x="250716" y="279432"/>
                  </a:lnTo>
                  <a:lnTo>
                    <a:pt x="276730" y="254004"/>
                  </a:lnTo>
                  <a:lnTo>
                    <a:pt x="302184" y="203613"/>
                  </a:lnTo>
                  <a:lnTo>
                    <a:pt x="310437" y="169148"/>
                  </a:lnTo>
                  <a:lnTo>
                    <a:pt x="309762" y="132420"/>
                  </a:lnTo>
                  <a:lnTo>
                    <a:pt x="303878" y="111330"/>
                  </a:lnTo>
                  <a:lnTo>
                    <a:pt x="267715" y="55664"/>
                  </a:lnTo>
                  <a:lnTo>
                    <a:pt x="240212" y="14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548103" y="3074321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6140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390176" y="3300736"/>
              <a:ext cx="1695089" cy="57855"/>
            </a:xfrm>
            <a:custGeom>
              <a:avLst/>
              <a:gdLst/>
              <a:ahLst/>
              <a:cxnLst/>
              <a:rect l="0" t="0" r="0" b="0"/>
              <a:pathLst>
                <a:path w="1695089" h="57855">
                  <a:moveTo>
                    <a:pt x="0" y="57854"/>
                  </a:moveTo>
                  <a:lnTo>
                    <a:pt x="5589" y="41087"/>
                  </a:lnTo>
                  <a:lnTo>
                    <a:pt x="11915" y="36147"/>
                  </a:lnTo>
                  <a:lnTo>
                    <a:pt x="31422" y="30659"/>
                  </a:lnTo>
                  <a:lnTo>
                    <a:pt x="94742" y="30130"/>
                  </a:lnTo>
                  <a:lnTo>
                    <a:pt x="151339" y="33097"/>
                  </a:lnTo>
                  <a:lnTo>
                    <a:pt x="201859" y="27964"/>
                  </a:lnTo>
                  <a:lnTo>
                    <a:pt x="262142" y="26604"/>
                  </a:lnTo>
                  <a:lnTo>
                    <a:pt x="321969" y="26335"/>
                  </a:lnTo>
                  <a:lnTo>
                    <a:pt x="378847" y="26282"/>
                  </a:lnTo>
                  <a:lnTo>
                    <a:pt x="435142" y="26272"/>
                  </a:lnTo>
                  <a:lnTo>
                    <a:pt x="482870" y="20681"/>
                  </a:lnTo>
                  <a:lnTo>
                    <a:pt x="534057" y="17204"/>
                  </a:lnTo>
                  <a:lnTo>
                    <a:pt x="594180" y="17199"/>
                  </a:lnTo>
                  <a:lnTo>
                    <a:pt x="647303" y="21011"/>
                  </a:lnTo>
                  <a:lnTo>
                    <a:pt x="696381" y="17302"/>
                  </a:lnTo>
                  <a:lnTo>
                    <a:pt x="747968" y="16203"/>
                  </a:lnTo>
                  <a:lnTo>
                    <a:pt x="806623" y="21421"/>
                  </a:lnTo>
                  <a:lnTo>
                    <a:pt x="869040" y="17297"/>
                  </a:lnTo>
                  <a:lnTo>
                    <a:pt x="920789" y="13082"/>
                  </a:lnTo>
                  <a:lnTo>
                    <a:pt x="977456" y="7544"/>
                  </a:lnTo>
                  <a:lnTo>
                    <a:pt x="1028171" y="5903"/>
                  </a:lnTo>
                  <a:lnTo>
                    <a:pt x="1079072" y="5416"/>
                  </a:lnTo>
                  <a:lnTo>
                    <a:pt x="1138608" y="5272"/>
                  </a:lnTo>
                  <a:lnTo>
                    <a:pt x="1181042" y="5238"/>
                  </a:lnTo>
                  <a:lnTo>
                    <a:pt x="1227197" y="5223"/>
                  </a:lnTo>
                  <a:lnTo>
                    <a:pt x="1271887" y="2098"/>
                  </a:lnTo>
                  <a:lnTo>
                    <a:pt x="1327150" y="0"/>
                  </a:lnTo>
                  <a:lnTo>
                    <a:pt x="1382853" y="4182"/>
                  </a:lnTo>
                  <a:lnTo>
                    <a:pt x="1436068" y="4907"/>
                  </a:lnTo>
                  <a:lnTo>
                    <a:pt x="1485110" y="5121"/>
                  </a:lnTo>
                  <a:lnTo>
                    <a:pt x="1546045" y="5185"/>
                  </a:lnTo>
                  <a:lnTo>
                    <a:pt x="1589072" y="5200"/>
                  </a:lnTo>
                  <a:lnTo>
                    <a:pt x="1643399" y="8328"/>
                  </a:lnTo>
                  <a:lnTo>
                    <a:pt x="1695088" y="15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020153" y="3440410"/>
              <a:ext cx="329868" cy="315866"/>
            </a:xfrm>
            <a:custGeom>
              <a:avLst/>
              <a:gdLst/>
              <a:ahLst/>
              <a:cxnLst/>
              <a:rect l="0" t="0" r="0" b="0"/>
              <a:pathLst>
                <a:path w="329868" h="315866">
                  <a:moveTo>
                    <a:pt x="201774" y="55051"/>
                  </a:moveTo>
                  <a:lnTo>
                    <a:pt x="196185" y="38283"/>
                  </a:lnTo>
                  <a:lnTo>
                    <a:pt x="189859" y="33344"/>
                  </a:lnTo>
                  <a:lnTo>
                    <a:pt x="126937" y="17097"/>
                  </a:lnTo>
                  <a:lnTo>
                    <a:pt x="89263" y="11830"/>
                  </a:lnTo>
                  <a:lnTo>
                    <a:pt x="54184" y="0"/>
                  </a:lnTo>
                  <a:lnTo>
                    <a:pt x="28164" y="558"/>
                  </a:lnTo>
                  <a:lnTo>
                    <a:pt x="18184" y="5854"/>
                  </a:lnTo>
                  <a:lnTo>
                    <a:pt x="3975" y="24217"/>
                  </a:lnTo>
                  <a:lnTo>
                    <a:pt x="0" y="44856"/>
                  </a:lnTo>
                  <a:lnTo>
                    <a:pt x="9910" y="97208"/>
                  </a:lnTo>
                  <a:lnTo>
                    <a:pt x="26452" y="149813"/>
                  </a:lnTo>
                  <a:lnTo>
                    <a:pt x="32250" y="155660"/>
                  </a:lnTo>
                  <a:lnTo>
                    <a:pt x="39625" y="158388"/>
                  </a:lnTo>
                  <a:lnTo>
                    <a:pt x="57178" y="158300"/>
                  </a:lnTo>
                  <a:lnTo>
                    <a:pt x="76678" y="154362"/>
                  </a:lnTo>
                  <a:lnTo>
                    <a:pt x="135237" y="126488"/>
                  </a:lnTo>
                  <a:lnTo>
                    <a:pt x="158164" y="125015"/>
                  </a:lnTo>
                  <a:lnTo>
                    <a:pt x="207068" y="133602"/>
                  </a:lnTo>
                  <a:lnTo>
                    <a:pt x="265949" y="162500"/>
                  </a:lnTo>
                  <a:lnTo>
                    <a:pt x="291239" y="179564"/>
                  </a:lnTo>
                  <a:lnTo>
                    <a:pt x="325914" y="234799"/>
                  </a:lnTo>
                  <a:lnTo>
                    <a:pt x="329867" y="255431"/>
                  </a:lnTo>
                  <a:lnTo>
                    <a:pt x="326554" y="276300"/>
                  </a:lnTo>
                  <a:lnTo>
                    <a:pt x="317283" y="297273"/>
                  </a:lnTo>
                  <a:lnTo>
                    <a:pt x="309196" y="304270"/>
                  </a:lnTo>
                  <a:lnTo>
                    <a:pt x="287732" y="312044"/>
                  </a:lnTo>
                  <a:lnTo>
                    <a:pt x="236994" y="315865"/>
                  </a:lnTo>
                  <a:lnTo>
                    <a:pt x="181196" y="303447"/>
                  </a:lnTo>
                  <a:lnTo>
                    <a:pt x="162992" y="290621"/>
                  </a:lnTo>
                  <a:lnTo>
                    <a:pt x="145829" y="269909"/>
                  </a:lnTo>
                  <a:lnTo>
                    <a:pt x="138603" y="2550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448107" y="3453347"/>
              <a:ext cx="319382" cy="320005"/>
            </a:xfrm>
            <a:custGeom>
              <a:avLst/>
              <a:gdLst/>
              <a:ahLst/>
              <a:cxnLst/>
              <a:rect l="0" t="0" r="0" b="0"/>
              <a:pathLst>
                <a:path w="319382" h="320005">
                  <a:moveTo>
                    <a:pt x="184431" y="42114"/>
                  </a:moveTo>
                  <a:lnTo>
                    <a:pt x="140469" y="18394"/>
                  </a:lnTo>
                  <a:lnTo>
                    <a:pt x="99006" y="12859"/>
                  </a:lnTo>
                  <a:lnTo>
                    <a:pt x="60854" y="16808"/>
                  </a:lnTo>
                  <a:lnTo>
                    <a:pt x="41381" y="25408"/>
                  </a:lnTo>
                  <a:lnTo>
                    <a:pt x="24927" y="38198"/>
                  </a:lnTo>
                  <a:lnTo>
                    <a:pt x="9815" y="55581"/>
                  </a:lnTo>
                  <a:lnTo>
                    <a:pt x="1539" y="81245"/>
                  </a:lnTo>
                  <a:lnTo>
                    <a:pt x="0" y="122339"/>
                  </a:lnTo>
                  <a:lnTo>
                    <a:pt x="13135" y="178457"/>
                  </a:lnTo>
                  <a:lnTo>
                    <a:pt x="24363" y="209244"/>
                  </a:lnTo>
                  <a:lnTo>
                    <a:pt x="68904" y="266049"/>
                  </a:lnTo>
                  <a:lnTo>
                    <a:pt x="83953" y="283190"/>
                  </a:lnTo>
                  <a:lnTo>
                    <a:pt x="122210" y="303727"/>
                  </a:lnTo>
                  <a:lnTo>
                    <a:pt x="169151" y="319048"/>
                  </a:lnTo>
                  <a:lnTo>
                    <a:pt x="192848" y="320004"/>
                  </a:lnTo>
                  <a:lnTo>
                    <a:pt x="215078" y="315359"/>
                  </a:lnTo>
                  <a:lnTo>
                    <a:pt x="247325" y="298420"/>
                  </a:lnTo>
                  <a:lnTo>
                    <a:pt x="294619" y="257363"/>
                  </a:lnTo>
                  <a:lnTo>
                    <a:pt x="311576" y="229894"/>
                  </a:lnTo>
                  <a:lnTo>
                    <a:pt x="319381" y="179595"/>
                  </a:lnTo>
                  <a:lnTo>
                    <a:pt x="317803" y="120787"/>
                  </a:lnTo>
                  <a:lnTo>
                    <a:pt x="306573" y="74682"/>
                  </a:lnTo>
                  <a:lnTo>
                    <a:pt x="290942" y="47994"/>
                  </a:lnTo>
                  <a:lnTo>
                    <a:pt x="23707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4300536" y="1447343"/>
            <a:ext cx="244592" cy="393851"/>
          </a:xfrm>
          <a:custGeom>
            <a:avLst/>
            <a:gdLst/>
            <a:ahLst/>
            <a:cxnLst/>
            <a:rect l="0" t="0" r="0" b="0"/>
            <a:pathLst>
              <a:path w="244592" h="393851">
                <a:moveTo>
                  <a:pt x="195132" y="5589"/>
                </a:moveTo>
                <a:lnTo>
                  <a:pt x="178365" y="0"/>
                </a:lnTo>
                <a:lnTo>
                  <a:pt x="160774" y="375"/>
                </a:lnTo>
                <a:lnTo>
                  <a:pt x="151170" y="2113"/>
                </a:lnTo>
                <a:lnTo>
                  <a:pt x="134259" y="13403"/>
                </a:lnTo>
                <a:lnTo>
                  <a:pt x="90049" y="69446"/>
                </a:lnTo>
                <a:lnTo>
                  <a:pt x="47751" y="131991"/>
                </a:lnTo>
                <a:lnTo>
                  <a:pt x="25250" y="174057"/>
                </a:lnTo>
                <a:lnTo>
                  <a:pt x="10710" y="225737"/>
                </a:lnTo>
                <a:lnTo>
                  <a:pt x="3505" y="284818"/>
                </a:lnTo>
                <a:lnTo>
                  <a:pt x="0" y="308675"/>
                </a:lnTo>
                <a:lnTo>
                  <a:pt x="2342" y="330977"/>
                </a:lnTo>
                <a:lnTo>
                  <a:pt x="10402" y="349468"/>
                </a:lnTo>
                <a:lnTo>
                  <a:pt x="22953" y="365484"/>
                </a:lnTo>
                <a:lnTo>
                  <a:pt x="40229" y="380402"/>
                </a:lnTo>
                <a:lnTo>
                  <a:pt x="62725" y="388592"/>
                </a:lnTo>
                <a:lnTo>
                  <a:pt x="115295" y="393850"/>
                </a:lnTo>
                <a:lnTo>
                  <a:pt x="139762" y="388329"/>
                </a:lnTo>
                <a:lnTo>
                  <a:pt x="200839" y="359151"/>
                </a:lnTo>
                <a:lnTo>
                  <a:pt x="219505" y="345612"/>
                </a:lnTo>
                <a:lnTo>
                  <a:pt x="232481" y="328676"/>
                </a:lnTo>
                <a:lnTo>
                  <a:pt x="240977" y="308281"/>
                </a:lnTo>
                <a:lnTo>
                  <a:pt x="244591" y="271660"/>
                </a:lnTo>
                <a:lnTo>
                  <a:pt x="241291" y="249015"/>
                </a:lnTo>
                <a:lnTo>
                  <a:pt x="229685" y="230372"/>
                </a:lnTo>
                <a:lnTo>
                  <a:pt x="221677" y="222125"/>
                </a:lnTo>
                <a:lnTo>
                  <a:pt x="200300" y="212961"/>
                </a:lnTo>
                <a:lnTo>
                  <a:pt x="175202" y="210059"/>
                </a:lnTo>
                <a:lnTo>
                  <a:pt x="134765" y="216171"/>
                </a:lnTo>
                <a:lnTo>
                  <a:pt x="85418" y="235485"/>
                </a:lnTo>
                <a:lnTo>
                  <a:pt x="58262" y="24774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3958715" y="3816215"/>
            <a:ext cx="1726675" cy="825010"/>
            <a:chOff x="3958715" y="3816215"/>
            <a:chExt cx="1726675" cy="825010"/>
          </a:xfrm>
        </p:grpSpPr>
        <p:sp>
          <p:nvSpPr>
            <p:cNvPr id="41" name="Freeform 40"/>
            <p:cNvSpPr/>
            <p:nvPr/>
          </p:nvSpPr>
          <p:spPr>
            <a:xfrm>
              <a:off x="4348269" y="3874487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0" y="0"/>
                  </a:moveTo>
                  <a:lnTo>
                    <a:pt x="8334" y="37478"/>
                  </a:lnTo>
                  <a:lnTo>
                    <a:pt x="10095" y="88901"/>
                  </a:lnTo>
                  <a:lnTo>
                    <a:pt x="17679" y="145289"/>
                  </a:lnTo>
                  <a:lnTo>
                    <a:pt x="20390" y="208420"/>
                  </a:lnTo>
                  <a:lnTo>
                    <a:pt x="28205" y="270901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174497" y="3927129"/>
              <a:ext cx="184302" cy="182207"/>
            </a:xfrm>
            <a:custGeom>
              <a:avLst/>
              <a:gdLst/>
              <a:ahLst/>
              <a:cxnLst/>
              <a:rect l="0" t="0" r="0" b="0"/>
              <a:pathLst>
                <a:path w="184302" h="182207">
                  <a:moveTo>
                    <a:pt x="184301" y="147399"/>
                  </a:moveTo>
                  <a:lnTo>
                    <a:pt x="173122" y="136221"/>
                  </a:lnTo>
                  <a:lnTo>
                    <a:pt x="165150" y="135267"/>
                  </a:lnTo>
                  <a:lnTo>
                    <a:pt x="143814" y="140448"/>
                  </a:lnTo>
                  <a:lnTo>
                    <a:pt x="89758" y="166270"/>
                  </a:lnTo>
                  <a:lnTo>
                    <a:pt x="41884" y="182062"/>
                  </a:lnTo>
                  <a:lnTo>
                    <a:pt x="30864" y="182206"/>
                  </a:lnTo>
                  <a:lnTo>
                    <a:pt x="12381" y="176127"/>
                  </a:lnTo>
                  <a:lnTo>
                    <a:pt x="6517" y="168891"/>
                  </a:lnTo>
                  <a:lnTo>
                    <a:pt x="0" y="148372"/>
                  </a:lnTo>
                  <a:lnTo>
                    <a:pt x="1921" y="110513"/>
                  </a:lnTo>
                  <a:lnTo>
                    <a:pt x="24655" y="53331"/>
                  </a:lnTo>
                  <a:lnTo>
                    <a:pt x="4743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489026" y="3816215"/>
              <a:ext cx="143513" cy="346847"/>
            </a:xfrm>
            <a:custGeom>
              <a:avLst/>
              <a:gdLst/>
              <a:ahLst/>
              <a:cxnLst/>
              <a:rect l="0" t="0" r="0" b="0"/>
              <a:pathLst>
                <a:path w="143513" h="346847">
                  <a:moveTo>
                    <a:pt x="143512" y="110914"/>
                  </a:moveTo>
                  <a:lnTo>
                    <a:pt x="137923" y="127682"/>
                  </a:lnTo>
                  <a:lnTo>
                    <a:pt x="125820" y="142153"/>
                  </a:lnTo>
                  <a:lnTo>
                    <a:pt x="66435" y="198638"/>
                  </a:lnTo>
                  <a:lnTo>
                    <a:pt x="46455" y="220875"/>
                  </a:lnTo>
                  <a:lnTo>
                    <a:pt x="24811" y="269457"/>
                  </a:lnTo>
                  <a:lnTo>
                    <a:pt x="23686" y="290172"/>
                  </a:lnTo>
                  <a:lnTo>
                    <a:pt x="28255" y="311077"/>
                  </a:lnTo>
                  <a:lnTo>
                    <a:pt x="38085" y="332067"/>
                  </a:lnTo>
                  <a:lnTo>
                    <a:pt x="46321" y="339068"/>
                  </a:lnTo>
                  <a:lnTo>
                    <a:pt x="67951" y="346846"/>
                  </a:lnTo>
                  <a:lnTo>
                    <a:pt x="77930" y="346581"/>
                  </a:lnTo>
                  <a:lnTo>
                    <a:pt x="95258" y="340047"/>
                  </a:lnTo>
                  <a:lnTo>
                    <a:pt x="110757" y="323105"/>
                  </a:lnTo>
                  <a:lnTo>
                    <a:pt x="118166" y="312036"/>
                  </a:lnTo>
                  <a:lnTo>
                    <a:pt x="123279" y="287260"/>
                  </a:lnTo>
                  <a:lnTo>
                    <a:pt x="117029" y="238815"/>
                  </a:lnTo>
                  <a:lnTo>
                    <a:pt x="102260" y="211722"/>
                  </a:lnTo>
                  <a:lnTo>
                    <a:pt x="40001" y="159026"/>
                  </a:lnTo>
                  <a:lnTo>
                    <a:pt x="9230" y="110318"/>
                  </a:lnTo>
                  <a:lnTo>
                    <a:pt x="0" y="73563"/>
                  </a:lnTo>
                  <a:lnTo>
                    <a:pt x="4080" y="49860"/>
                  </a:lnTo>
                  <a:lnTo>
                    <a:pt x="19531" y="19905"/>
                  </a:lnTo>
                  <a:lnTo>
                    <a:pt x="25763" y="11637"/>
                  </a:lnTo>
                  <a:lnTo>
                    <a:pt x="45166" y="2450"/>
                  </a:lnTo>
                  <a:lnTo>
                    <a:pt x="56891" y="0"/>
                  </a:lnTo>
                  <a:lnTo>
                    <a:pt x="79278" y="3517"/>
                  </a:lnTo>
                  <a:lnTo>
                    <a:pt x="90161" y="7731"/>
                  </a:lnTo>
                  <a:lnTo>
                    <a:pt x="98586" y="15219"/>
                  </a:lnTo>
                  <a:lnTo>
                    <a:pt x="111067" y="36018"/>
                  </a:lnTo>
                  <a:lnTo>
                    <a:pt x="122456" y="793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979772" y="4000829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10528"/>
                  </a:moveTo>
                  <a:lnTo>
                    <a:pt x="62304" y="4462"/>
                  </a:lnTo>
                  <a:lnTo>
                    <a:pt x="24005" y="58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958715" y="4195867"/>
              <a:ext cx="1726675" cy="57642"/>
            </a:xfrm>
            <a:custGeom>
              <a:avLst/>
              <a:gdLst/>
              <a:ahLst/>
              <a:cxnLst/>
              <a:rect l="0" t="0" r="0" b="0"/>
              <a:pathLst>
                <a:path w="1726675" h="57642">
                  <a:moveTo>
                    <a:pt x="0" y="26060"/>
                  </a:moveTo>
                  <a:lnTo>
                    <a:pt x="11178" y="42828"/>
                  </a:lnTo>
                  <a:lnTo>
                    <a:pt x="19151" y="47767"/>
                  </a:lnTo>
                  <a:lnTo>
                    <a:pt x="52727" y="54719"/>
                  </a:lnTo>
                  <a:lnTo>
                    <a:pt x="109114" y="57068"/>
                  </a:lnTo>
                  <a:lnTo>
                    <a:pt x="170642" y="57532"/>
                  </a:lnTo>
                  <a:lnTo>
                    <a:pt x="227856" y="57623"/>
                  </a:lnTo>
                  <a:lnTo>
                    <a:pt x="287337" y="57641"/>
                  </a:lnTo>
                  <a:lnTo>
                    <a:pt x="349476" y="52056"/>
                  </a:lnTo>
                  <a:lnTo>
                    <a:pt x="407980" y="48093"/>
                  </a:lnTo>
                  <a:lnTo>
                    <a:pt x="457535" y="47406"/>
                  </a:lnTo>
                  <a:lnTo>
                    <a:pt x="510432" y="47203"/>
                  </a:lnTo>
                  <a:lnTo>
                    <a:pt x="568869" y="45973"/>
                  </a:lnTo>
                  <a:lnTo>
                    <a:pt x="623749" y="39889"/>
                  </a:lnTo>
                  <a:lnTo>
                    <a:pt x="674714" y="36397"/>
                  </a:lnTo>
                  <a:lnTo>
                    <a:pt x="713082" y="30812"/>
                  </a:lnTo>
                  <a:lnTo>
                    <a:pt x="773793" y="30008"/>
                  </a:lnTo>
                  <a:lnTo>
                    <a:pt x="794684" y="34054"/>
                  </a:lnTo>
                  <a:lnTo>
                    <a:pt x="803530" y="38408"/>
                  </a:lnTo>
                  <a:lnTo>
                    <a:pt x="825837" y="40127"/>
                  </a:lnTo>
                  <a:lnTo>
                    <a:pt x="861584" y="40756"/>
                  </a:lnTo>
                  <a:lnTo>
                    <a:pt x="883615" y="43120"/>
                  </a:lnTo>
                  <a:lnTo>
                    <a:pt x="926354" y="41345"/>
                  </a:lnTo>
                  <a:lnTo>
                    <a:pt x="974180" y="45977"/>
                  </a:lnTo>
                  <a:lnTo>
                    <a:pt x="1026031" y="46779"/>
                  </a:lnTo>
                  <a:lnTo>
                    <a:pt x="1074669" y="47017"/>
                  </a:lnTo>
                  <a:lnTo>
                    <a:pt x="1135484" y="41498"/>
                  </a:lnTo>
                  <a:lnTo>
                    <a:pt x="1188598" y="38043"/>
                  </a:lnTo>
                  <a:lnTo>
                    <a:pt x="1251976" y="35706"/>
                  </a:lnTo>
                  <a:lnTo>
                    <a:pt x="1312931" y="30608"/>
                  </a:lnTo>
                  <a:lnTo>
                    <a:pt x="1362188" y="33127"/>
                  </a:lnTo>
                  <a:lnTo>
                    <a:pt x="1420753" y="27803"/>
                  </a:lnTo>
                  <a:lnTo>
                    <a:pt x="1477382" y="26405"/>
                  </a:lnTo>
                  <a:lnTo>
                    <a:pt x="1533628" y="18892"/>
                  </a:lnTo>
                  <a:lnTo>
                    <a:pt x="1589798" y="13076"/>
                  </a:lnTo>
                  <a:lnTo>
                    <a:pt x="1645954" y="6598"/>
                  </a:lnTo>
                  <a:lnTo>
                    <a:pt x="1701572" y="0"/>
                  </a:lnTo>
                  <a:lnTo>
                    <a:pt x="1726674" y="50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674653" y="4257555"/>
              <a:ext cx="326384" cy="345335"/>
            </a:xfrm>
            <a:custGeom>
              <a:avLst/>
              <a:gdLst/>
              <a:ahLst/>
              <a:cxnLst/>
              <a:rect l="0" t="0" r="0" b="0"/>
              <a:pathLst>
                <a:path w="326384" h="345335">
                  <a:moveTo>
                    <a:pt x="0" y="80186"/>
                  </a:moveTo>
                  <a:lnTo>
                    <a:pt x="0" y="57829"/>
                  </a:lnTo>
                  <a:lnTo>
                    <a:pt x="6239" y="40614"/>
                  </a:lnTo>
                  <a:lnTo>
                    <a:pt x="29308" y="10498"/>
                  </a:lnTo>
                  <a:lnTo>
                    <a:pt x="48900" y="2420"/>
                  </a:lnTo>
                  <a:lnTo>
                    <a:pt x="72036" y="0"/>
                  </a:lnTo>
                  <a:lnTo>
                    <a:pt x="131712" y="10990"/>
                  </a:lnTo>
                  <a:lnTo>
                    <a:pt x="161338" y="26408"/>
                  </a:lnTo>
                  <a:lnTo>
                    <a:pt x="184934" y="51383"/>
                  </a:lnTo>
                  <a:lnTo>
                    <a:pt x="213369" y="112015"/>
                  </a:lnTo>
                  <a:lnTo>
                    <a:pt x="226807" y="156273"/>
                  </a:lnTo>
                  <a:lnTo>
                    <a:pt x="227555" y="218914"/>
                  </a:lnTo>
                  <a:lnTo>
                    <a:pt x="216784" y="276435"/>
                  </a:lnTo>
                  <a:lnTo>
                    <a:pt x="201233" y="305100"/>
                  </a:lnTo>
                  <a:lnTo>
                    <a:pt x="181807" y="328411"/>
                  </a:lnTo>
                  <a:lnTo>
                    <a:pt x="144466" y="344547"/>
                  </a:lnTo>
                  <a:lnTo>
                    <a:pt x="132575" y="345334"/>
                  </a:lnTo>
                  <a:lnTo>
                    <a:pt x="83431" y="329384"/>
                  </a:lnTo>
                  <a:lnTo>
                    <a:pt x="75508" y="322357"/>
                  </a:lnTo>
                  <a:lnTo>
                    <a:pt x="63584" y="302071"/>
                  </a:lnTo>
                  <a:lnTo>
                    <a:pt x="55884" y="258753"/>
                  </a:lnTo>
                  <a:lnTo>
                    <a:pt x="59192" y="220052"/>
                  </a:lnTo>
                  <a:lnTo>
                    <a:pt x="67642" y="200450"/>
                  </a:lnTo>
                  <a:lnTo>
                    <a:pt x="73170" y="191948"/>
                  </a:lnTo>
                  <a:lnTo>
                    <a:pt x="81535" y="187449"/>
                  </a:lnTo>
                  <a:lnTo>
                    <a:pt x="136284" y="179911"/>
                  </a:lnTo>
                  <a:lnTo>
                    <a:pt x="168282" y="182003"/>
                  </a:lnTo>
                  <a:lnTo>
                    <a:pt x="210535" y="194361"/>
                  </a:lnTo>
                  <a:lnTo>
                    <a:pt x="263207" y="219195"/>
                  </a:lnTo>
                  <a:lnTo>
                    <a:pt x="314829" y="229599"/>
                  </a:lnTo>
                  <a:lnTo>
                    <a:pt x="326383" y="238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104509" y="4327212"/>
              <a:ext cx="325217" cy="314013"/>
            </a:xfrm>
            <a:custGeom>
              <a:avLst/>
              <a:gdLst/>
              <a:ahLst/>
              <a:cxnLst/>
              <a:rect l="0" t="0" r="0" b="0"/>
              <a:pathLst>
                <a:path w="325217" h="314013">
                  <a:moveTo>
                    <a:pt x="180797" y="52643"/>
                  </a:moveTo>
                  <a:lnTo>
                    <a:pt x="175207" y="35875"/>
                  </a:lnTo>
                  <a:lnTo>
                    <a:pt x="167712" y="32106"/>
                  </a:lnTo>
                  <a:lnTo>
                    <a:pt x="143785" y="31037"/>
                  </a:lnTo>
                  <a:lnTo>
                    <a:pt x="108609" y="42601"/>
                  </a:lnTo>
                  <a:lnTo>
                    <a:pt x="58713" y="81070"/>
                  </a:lnTo>
                  <a:lnTo>
                    <a:pt x="31206" y="110034"/>
                  </a:lnTo>
                  <a:lnTo>
                    <a:pt x="3878" y="164142"/>
                  </a:lnTo>
                  <a:lnTo>
                    <a:pt x="0" y="190715"/>
                  </a:lnTo>
                  <a:lnTo>
                    <a:pt x="7043" y="240313"/>
                  </a:lnTo>
                  <a:lnTo>
                    <a:pt x="19345" y="259275"/>
                  </a:lnTo>
                  <a:lnTo>
                    <a:pt x="50249" y="290511"/>
                  </a:lnTo>
                  <a:lnTo>
                    <a:pt x="82974" y="306526"/>
                  </a:lnTo>
                  <a:lnTo>
                    <a:pt x="135954" y="314012"/>
                  </a:lnTo>
                  <a:lnTo>
                    <a:pt x="188360" y="312371"/>
                  </a:lnTo>
                  <a:lnTo>
                    <a:pt x="232853" y="301129"/>
                  </a:lnTo>
                  <a:lnTo>
                    <a:pt x="259262" y="285495"/>
                  </a:lnTo>
                  <a:lnTo>
                    <a:pt x="296313" y="249264"/>
                  </a:lnTo>
                  <a:lnTo>
                    <a:pt x="314459" y="220085"/>
                  </a:lnTo>
                  <a:lnTo>
                    <a:pt x="322090" y="197252"/>
                  </a:lnTo>
                  <a:lnTo>
                    <a:pt x="325216" y="153851"/>
                  </a:lnTo>
                  <a:lnTo>
                    <a:pt x="318084" y="117725"/>
                  </a:lnTo>
                  <a:lnTo>
                    <a:pt x="295306" y="77197"/>
                  </a:lnTo>
                  <a:lnTo>
                    <a:pt x="272047" y="53679"/>
                  </a:lnTo>
                  <a:lnTo>
                    <a:pt x="242929" y="35012"/>
                  </a:lnTo>
                  <a:lnTo>
                    <a:pt x="215194" y="18952"/>
                  </a:lnTo>
                  <a:lnTo>
                    <a:pt x="1913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Freeform 48"/>
          <p:cNvSpPr/>
          <p:nvPr/>
        </p:nvSpPr>
        <p:spPr>
          <a:xfrm>
            <a:off x="4915918" y="1473989"/>
            <a:ext cx="306217" cy="332515"/>
          </a:xfrm>
          <a:custGeom>
            <a:avLst/>
            <a:gdLst/>
            <a:ahLst/>
            <a:cxnLst/>
            <a:rect l="0" t="0" r="0" b="0"/>
            <a:pathLst>
              <a:path w="306217" h="332515">
                <a:moveTo>
                  <a:pt x="85118" y="0"/>
                </a:moveTo>
                <a:lnTo>
                  <a:pt x="79529" y="16768"/>
                </a:lnTo>
                <a:lnTo>
                  <a:pt x="19856" y="76188"/>
                </a:lnTo>
                <a:lnTo>
                  <a:pt x="5030" y="90793"/>
                </a:lnTo>
                <a:lnTo>
                  <a:pt x="1310" y="92114"/>
                </a:lnTo>
                <a:lnTo>
                  <a:pt x="0" y="89486"/>
                </a:lnTo>
                <a:lnTo>
                  <a:pt x="297" y="84224"/>
                </a:lnTo>
                <a:lnTo>
                  <a:pt x="17482" y="60050"/>
                </a:lnTo>
                <a:lnTo>
                  <a:pt x="44800" y="41839"/>
                </a:lnTo>
                <a:lnTo>
                  <a:pt x="80711" y="29035"/>
                </a:lnTo>
                <a:lnTo>
                  <a:pt x="104217" y="30842"/>
                </a:lnTo>
                <a:lnTo>
                  <a:pt x="147902" y="45477"/>
                </a:lnTo>
                <a:lnTo>
                  <a:pt x="166055" y="61936"/>
                </a:lnTo>
                <a:lnTo>
                  <a:pt x="191183" y="105041"/>
                </a:lnTo>
                <a:lnTo>
                  <a:pt x="198043" y="147977"/>
                </a:lnTo>
                <a:lnTo>
                  <a:pt x="191955" y="206482"/>
                </a:lnTo>
                <a:lnTo>
                  <a:pt x="179488" y="259979"/>
                </a:lnTo>
                <a:lnTo>
                  <a:pt x="171514" y="281662"/>
                </a:lnTo>
                <a:lnTo>
                  <a:pt x="152701" y="307024"/>
                </a:lnTo>
                <a:lnTo>
                  <a:pt x="135042" y="322069"/>
                </a:lnTo>
                <a:lnTo>
                  <a:pt x="112376" y="330315"/>
                </a:lnTo>
                <a:lnTo>
                  <a:pt x="99780" y="332514"/>
                </a:lnTo>
                <a:lnTo>
                  <a:pt x="79546" y="328718"/>
                </a:lnTo>
                <a:lnTo>
                  <a:pt x="55001" y="313427"/>
                </a:lnTo>
                <a:lnTo>
                  <a:pt x="47492" y="307218"/>
                </a:lnTo>
                <a:lnTo>
                  <a:pt x="43657" y="298398"/>
                </a:lnTo>
                <a:lnTo>
                  <a:pt x="42514" y="276121"/>
                </a:lnTo>
                <a:lnTo>
                  <a:pt x="49025" y="256861"/>
                </a:lnTo>
                <a:lnTo>
                  <a:pt x="54037" y="248450"/>
                </a:lnTo>
                <a:lnTo>
                  <a:pt x="68964" y="235984"/>
                </a:lnTo>
                <a:lnTo>
                  <a:pt x="77858" y="231023"/>
                </a:lnTo>
                <a:lnTo>
                  <a:pt x="118322" y="224039"/>
                </a:lnTo>
                <a:lnTo>
                  <a:pt x="175991" y="230085"/>
                </a:lnTo>
                <a:lnTo>
                  <a:pt x="232443" y="242544"/>
                </a:lnTo>
                <a:lnTo>
                  <a:pt x="271489" y="255919"/>
                </a:lnTo>
                <a:lnTo>
                  <a:pt x="306216" y="2737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/>
          <p:cNvGrpSpPr/>
          <p:nvPr/>
        </p:nvGrpSpPr>
        <p:grpSpPr>
          <a:xfrm>
            <a:off x="4553250" y="4685181"/>
            <a:ext cx="1342709" cy="905452"/>
            <a:chOff x="4553250" y="4685181"/>
            <a:chExt cx="1342709" cy="905452"/>
          </a:xfrm>
        </p:grpSpPr>
        <p:sp>
          <p:nvSpPr>
            <p:cNvPr id="50" name="Freeform 49"/>
            <p:cNvSpPr/>
            <p:nvPr/>
          </p:nvSpPr>
          <p:spPr>
            <a:xfrm>
              <a:off x="4832580" y="4685181"/>
              <a:ext cx="19793" cy="421141"/>
            </a:xfrm>
            <a:custGeom>
              <a:avLst/>
              <a:gdLst/>
              <a:ahLst/>
              <a:cxnLst/>
              <a:rect l="0" t="0" r="0" b="0"/>
              <a:pathLst>
                <a:path w="19793" h="421141">
                  <a:moveTo>
                    <a:pt x="0" y="0"/>
                  </a:moveTo>
                  <a:lnTo>
                    <a:pt x="3120" y="42692"/>
                  </a:lnTo>
                  <a:lnTo>
                    <a:pt x="16789" y="105578"/>
                  </a:lnTo>
                  <a:lnTo>
                    <a:pt x="19792" y="158794"/>
                  </a:lnTo>
                  <a:lnTo>
                    <a:pt x="17688" y="219883"/>
                  </a:lnTo>
                  <a:lnTo>
                    <a:pt x="11943" y="282600"/>
                  </a:lnTo>
                  <a:lnTo>
                    <a:pt x="10808" y="342908"/>
                  </a:lnTo>
                  <a:lnTo>
                    <a:pt x="10584" y="393642"/>
                  </a:lnTo>
                  <a:lnTo>
                    <a:pt x="10529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097465" y="4685181"/>
              <a:ext cx="141802" cy="358039"/>
            </a:xfrm>
            <a:custGeom>
              <a:avLst/>
              <a:gdLst/>
              <a:ahLst/>
              <a:cxnLst/>
              <a:rect l="0" t="0" r="0" b="0"/>
              <a:pathLst>
                <a:path w="141802" h="358039">
                  <a:moveTo>
                    <a:pt x="72027" y="0"/>
                  </a:moveTo>
                  <a:lnTo>
                    <a:pt x="62452" y="31282"/>
                  </a:lnTo>
                  <a:lnTo>
                    <a:pt x="33107" y="92515"/>
                  </a:lnTo>
                  <a:lnTo>
                    <a:pt x="11220" y="142667"/>
                  </a:lnTo>
                  <a:lnTo>
                    <a:pt x="874" y="202616"/>
                  </a:lnTo>
                  <a:lnTo>
                    <a:pt x="0" y="265584"/>
                  </a:lnTo>
                  <a:lnTo>
                    <a:pt x="13048" y="325310"/>
                  </a:lnTo>
                  <a:lnTo>
                    <a:pt x="28685" y="352061"/>
                  </a:lnTo>
                  <a:lnTo>
                    <a:pt x="37283" y="356370"/>
                  </a:lnTo>
                  <a:lnTo>
                    <a:pt x="59315" y="358038"/>
                  </a:lnTo>
                  <a:lnTo>
                    <a:pt x="92437" y="352400"/>
                  </a:lnTo>
                  <a:lnTo>
                    <a:pt x="100842" y="347238"/>
                  </a:lnTo>
                  <a:lnTo>
                    <a:pt x="132479" y="303914"/>
                  </a:lnTo>
                  <a:lnTo>
                    <a:pt x="141801" y="267733"/>
                  </a:lnTo>
                  <a:lnTo>
                    <a:pt x="138974" y="232966"/>
                  </a:lnTo>
                  <a:lnTo>
                    <a:pt x="130637" y="214285"/>
                  </a:lnTo>
                  <a:lnTo>
                    <a:pt x="125138" y="206027"/>
                  </a:lnTo>
                  <a:lnTo>
                    <a:pt x="116793" y="200523"/>
                  </a:lnTo>
                  <a:lnTo>
                    <a:pt x="95043" y="194406"/>
                  </a:lnTo>
                  <a:lnTo>
                    <a:pt x="46938" y="198491"/>
                  </a:lnTo>
                  <a:lnTo>
                    <a:pt x="29913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569367" y="4937865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92908" y="14654"/>
                  </a:lnTo>
                  <a:lnTo>
                    <a:pt x="72878" y="15092"/>
                  </a:lnTo>
                  <a:lnTo>
                    <a:pt x="51108" y="13726"/>
                  </a:lnTo>
                  <a:lnTo>
                    <a:pt x="17223" y="1953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553250" y="5053679"/>
              <a:ext cx="1342709" cy="52432"/>
            </a:xfrm>
            <a:custGeom>
              <a:avLst/>
              <a:gdLst/>
              <a:ahLst/>
              <a:cxnLst/>
              <a:rect l="0" t="0" r="0" b="0"/>
              <a:pathLst>
                <a:path w="1342709" h="52432">
                  <a:moveTo>
                    <a:pt x="5589" y="21056"/>
                  </a:moveTo>
                  <a:lnTo>
                    <a:pt x="0" y="37824"/>
                  </a:lnTo>
                  <a:lnTo>
                    <a:pt x="3033" y="41593"/>
                  </a:lnTo>
                  <a:lnTo>
                    <a:pt x="9734" y="42937"/>
                  </a:lnTo>
                  <a:lnTo>
                    <a:pt x="38403" y="45477"/>
                  </a:lnTo>
                  <a:lnTo>
                    <a:pt x="85120" y="51226"/>
                  </a:lnTo>
                  <a:lnTo>
                    <a:pt x="140579" y="46296"/>
                  </a:lnTo>
                  <a:lnTo>
                    <a:pt x="189605" y="50242"/>
                  </a:lnTo>
                  <a:lnTo>
                    <a:pt x="241177" y="51931"/>
                  </a:lnTo>
                  <a:lnTo>
                    <a:pt x="292332" y="52431"/>
                  </a:lnTo>
                  <a:lnTo>
                    <a:pt x="352131" y="49480"/>
                  </a:lnTo>
                  <a:lnTo>
                    <a:pt x="414594" y="43569"/>
                  </a:lnTo>
                  <a:lnTo>
                    <a:pt x="474851" y="43571"/>
                  </a:lnTo>
                  <a:lnTo>
                    <a:pt x="531814" y="47384"/>
                  </a:lnTo>
                  <a:lnTo>
                    <a:pt x="593716" y="43155"/>
                  </a:lnTo>
                  <a:lnTo>
                    <a:pt x="653863" y="41149"/>
                  </a:lnTo>
                  <a:lnTo>
                    <a:pt x="713924" y="33821"/>
                  </a:lnTo>
                  <a:lnTo>
                    <a:pt x="776177" y="37616"/>
                  </a:lnTo>
                  <a:lnTo>
                    <a:pt x="834704" y="41225"/>
                  </a:lnTo>
                  <a:lnTo>
                    <a:pt x="883092" y="41850"/>
                  </a:lnTo>
                  <a:lnTo>
                    <a:pt x="945077" y="38942"/>
                  </a:lnTo>
                  <a:lnTo>
                    <a:pt x="995994" y="33765"/>
                  </a:lnTo>
                  <a:lnTo>
                    <a:pt x="1048126" y="32231"/>
                  </a:lnTo>
                  <a:lnTo>
                    <a:pt x="1100617" y="28657"/>
                  </a:lnTo>
                  <a:lnTo>
                    <a:pt x="1153214" y="23308"/>
                  </a:lnTo>
                  <a:lnTo>
                    <a:pt x="1212210" y="27091"/>
                  </a:lnTo>
                  <a:lnTo>
                    <a:pt x="1264895" y="29527"/>
                  </a:lnTo>
                  <a:lnTo>
                    <a:pt x="1288238" y="25601"/>
                  </a:lnTo>
                  <a:lnTo>
                    <a:pt x="134270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180021" y="5211606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10528" y="0"/>
                  </a:moveTo>
                  <a:lnTo>
                    <a:pt x="4939" y="16767"/>
                  </a:lnTo>
                  <a:lnTo>
                    <a:pt x="5314" y="34359"/>
                  </a:lnTo>
                  <a:lnTo>
                    <a:pt x="9498" y="91015"/>
                  </a:lnTo>
                  <a:lnTo>
                    <a:pt x="10324" y="152985"/>
                  </a:lnTo>
                  <a:lnTo>
                    <a:pt x="10488" y="210287"/>
                  </a:lnTo>
                  <a:lnTo>
                    <a:pt x="4931" y="261077"/>
                  </a:lnTo>
                  <a:lnTo>
                    <a:pt x="974" y="320545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148435" y="5380062"/>
              <a:ext cx="31587" cy="21058"/>
            </a:xfrm>
            <a:custGeom>
              <a:avLst/>
              <a:gdLst/>
              <a:ahLst/>
              <a:cxnLst/>
              <a:rect l="0" t="0" r="0" b="0"/>
              <a:pathLst>
                <a:path w="31587" h="21058">
                  <a:moveTo>
                    <a:pt x="31586" y="0"/>
                  </a:moveTo>
                  <a:lnTo>
                    <a:pt x="9879" y="84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974390" y="5264248"/>
              <a:ext cx="58232" cy="189514"/>
            </a:xfrm>
            <a:custGeom>
              <a:avLst/>
              <a:gdLst/>
              <a:ahLst/>
              <a:cxnLst/>
              <a:rect l="0" t="0" r="0" b="0"/>
              <a:pathLst>
                <a:path w="58232" h="189514">
                  <a:moveTo>
                    <a:pt x="5589" y="189513"/>
                  </a:moveTo>
                  <a:lnTo>
                    <a:pt x="0" y="172746"/>
                  </a:lnTo>
                  <a:lnTo>
                    <a:pt x="693" y="165467"/>
                  </a:lnTo>
                  <a:lnTo>
                    <a:pt x="30096" y="107238"/>
                  </a:lnTo>
                  <a:lnTo>
                    <a:pt x="41966" y="73108"/>
                  </a:lnTo>
                  <a:lnTo>
                    <a:pt x="49689" y="26487"/>
                  </a:lnTo>
                  <a:lnTo>
                    <a:pt x="582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969867" y="5337948"/>
              <a:ext cx="199626" cy="105286"/>
            </a:xfrm>
            <a:custGeom>
              <a:avLst/>
              <a:gdLst/>
              <a:ahLst/>
              <a:cxnLst/>
              <a:rect l="0" t="0" r="0" b="0"/>
              <a:pathLst>
                <a:path w="199626" h="105286">
                  <a:moveTo>
                    <a:pt x="199625" y="105285"/>
                  </a:moveTo>
                  <a:lnTo>
                    <a:pt x="194036" y="88517"/>
                  </a:lnTo>
                  <a:lnTo>
                    <a:pt x="188880" y="84748"/>
                  </a:lnTo>
                  <a:lnTo>
                    <a:pt x="181933" y="83405"/>
                  </a:lnTo>
                  <a:lnTo>
                    <a:pt x="128275" y="82950"/>
                  </a:lnTo>
                  <a:lnTo>
                    <a:pt x="73592" y="69559"/>
                  </a:lnTo>
                  <a:lnTo>
                    <a:pt x="36200" y="59475"/>
                  </a:lnTo>
                  <a:lnTo>
                    <a:pt x="25164" y="59537"/>
                  </a:lnTo>
                  <a:lnTo>
                    <a:pt x="6663" y="65845"/>
                  </a:lnTo>
                  <a:lnTo>
                    <a:pt x="1964" y="63784"/>
                  </a:lnTo>
                  <a:lnTo>
                    <a:pt x="0" y="57730"/>
                  </a:lnTo>
                  <a:lnTo>
                    <a:pt x="2826" y="29973"/>
                  </a:lnTo>
                  <a:lnTo>
                    <a:pt x="8044" y="13321"/>
                  </a:lnTo>
                  <a:lnTo>
                    <a:pt x="206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298545" y="5148435"/>
              <a:ext cx="310881" cy="366639"/>
            </a:xfrm>
            <a:custGeom>
              <a:avLst/>
              <a:gdLst/>
              <a:ahLst/>
              <a:cxnLst/>
              <a:rect l="0" t="0" r="0" b="0"/>
              <a:pathLst>
                <a:path w="310881" h="366639">
                  <a:moveTo>
                    <a:pt x="186802" y="63171"/>
                  </a:moveTo>
                  <a:lnTo>
                    <a:pt x="181213" y="46404"/>
                  </a:lnTo>
                  <a:lnTo>
                    <a:pt x="176057" y="43804"/>
                  </a:lnTo>
                  <a:lnTo>
                    <a:pt x="169110" y="44410"/>
                  </a:lnTo>
                  <a:lnTo>
                    <a:pt x="153202" y="51323"/>
                  </a:lnTo>
                  <a:lnTo>
                    <a:pt x="90024" y="101998"/>
                  </a:lnTo>
                  <a:lnTo>
                    <a:pt x="34286" y="152974"/>
                  </a:lnTo>
                  <a:lnTo>
                    <a:pt x="17480" y="180637"/>
                  </a:lnTo>
                  <a:lnTo>
                    <a:pt x="2490" y="222594"/>
                  </a:lnTo>
                  <a:lnTo>
                    <a:pt x="0" y="260016"/>
                  </a:lnTo>
                  <a:lnTo>
                    <a:pt x="7321" y="293851"/>
                  </a:lnTo>
                  <a:lnTo>
                    <a:pt x="24958" y="326103"/>
                  </a:lnTo>
                  <a:lnTo>
                    <a:pt x="42342" y="347315"/>
                  </a:lnTo>
                  <a:lnTo>
                    <a:pt x="64886" y="359083"/>
                  </a:lnTo>
                  <a:lnTo>
                    <a:pt x="117486" y="366638"/>
                  </a:lnTo>
                  <a:lnTo>
                    <a:pt x="175464" y="356799"/>
                  </a:lnTo>
                  <a:lnTo>
                    <a:pt x="195801" y="349260"/>
                  </a:lnTo>
                  <a:lnTo>
                    <a:pt x="249678" y="305022"/>
                  </a:lnTo>
                  <a:lnTo>
                    <a:pt x="283859" y="269021"/>
                  </a:lnTo>
                  <a:lnTo>
                    <a:pt x="305504" y="214888"/>
                  </a:lnTo>
                  <a:lnTo>
                    <a:pt x="310880" y="174674"/>
                  </a:lnTo>
                  <a:lnTo>
                    <a:pt x="306884" y="138713"/>
                  </a:lnTo>
                  <a:lnTo>
                    <a:pt x="286648" y="89054"/>
                  </a:lnTo>
                  <a:lnTo>
                    <a:pt x="247464" y="32101"/>
                  </a:lnTo>
                  <a:lnTo>
                    <a:pt x="22891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Freeform 59"/>
          <p:cNvSpPr/>
          <p:nvPr/>
        </p:nvSpPr>
        <p:spPr>
          <a:xfrm>
            <a:off x="5413961" y="2116227"/>
            <a:ext cx="485179" cy="475580"/>
          </a:xfrm>
          <a:custGeom>
            <a:avLst/>
            <a:gdLst/>
            <a:ahLst/>
            <a:cxnLst/>
            <a:rect l="0" t="0" r="0" b="0"/>
            <a:pathLst>
              <a:path w="485179" h="475580">
                <a:moveTo>
                  <a:pt x="218785" y="63172"/>
                </a:moveTo>
                <a:lnTo>
                  <a:pt x="213196" y="46404"/>
                </a:lnTo>
                <a:lnTo>
                  <a:pt x="206870" y="42634"/>
                </a:lnTo>
                <a:lnTo>
                  <a:pt x="187363" y="41566"/>
                </a:lnTo>
                <a:lnTo>
                  <a:pt x="150073" y="53130"/>
                </a:lnTo>
                <a:lnTo>
                  <a:pt x="91417" y="91598"/>
                </a:lnTo>
                <a:lnTo>
                  <a:pt x="42785" y="137842"/>
                </a:lnTo>
                <a:lnTo>
                  <a:pt x="22747" y="168744"/>
                </a:lnTo>
                <a:lnTo>
                  <a:pt x="5496" y="216217"/>
                </a:lnTo>
                <a:lnTo>
                  <a:pt x="0" y="256827"/>
                </a:lnTo>
                <a:lnTo>
                  <a:pt x="6549" y="304065"/>
                </a:lnTo>
                <a:lnTo>
                  <a:pt x="22227" y="347192"/>
                </a:lnTo>
                <a:lnTo>
                  <a:pt x="55467" y="398881"/>
                </a:lnTo>
                <a:lnTo>
                  <a:pt x="103648" y="438067"/>
                </a:lnTo>
                <a:lnTo>
                  <a:pt x="160613" y="471682"/>
                </a:lnTo>
                <a:lnTo>
                  <a:pt x="182012" y="475579"/>
                </a:lnTo>
                <a:lnTo>
                  <a:pt x="233878" y="474138"/>
                </a:lnTo>
                <a:lnTo>
                  <a:pt x="289183" y="457042"/>
                </a:lnTo>
                <a:lnTo>
                  <a:pt x="342048" y="428016"/>
                </a:lnTo>
                <a:lnTo>
                  <a:pt x="404908" y="379630"/>
                </a:lnTo>
                <a:lnTo>
                  <a:pt x="441294" y="339891"/>
                </a:lnTo>
                <a:lnTo>
                  <a:pt x="460708" y="300620"/>
                </a:lnTo>
                <a:lnTo>
                  <a:pt x="473869" y="253760"/>
                </a:lnTo>
                <a:lnTo>
                  <a:pt x="485178" y="202830"/>
                </a:lnTo>
                <a:lnTo>
                  <a:pt x="483021" y="171255"/>
                </a:lnTo>
                <a:lnTo>
                  <a:pt x="468162" y="118447"/>
                </a:lnTo>
                <a:lnTo>
                  <a:pt x="443216" y="65815"/>
                </a:lnTo>
                <a:lnTo>
                  <a:pt x="408635" y="26650"/>
                </a:lnTo>
                <a:lnTo>
                  <a:pt x="382322" y="7555"/>
                </a:lnTo>
                <a:lnTo>
                  <a:pt x="355029" y="629"/>
                </a:lnTo>
                <a:lnTo>
                  <a:pt x="303013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5359045" y="1473989"/>
            <a:ext cx="370646" cy="376199"/>
          </a:xfrm>
          <a:custGeom>
            <a:avLst/>
            <a:gdLst/>
            <a:ahLst/>
            <a:cxnLst/>
            <a:rect l="0" t="0" r="0" b="0"/>
            <a:pathLst>
              <a:path w="370646" h="376199">
                <a:moveTo>
                  <a:pt x="294758" y="0"/>
                </a:moveTo>
                <a:lnTo>
                  <a:pt x="261136" y="2340"/>
                </a:lnTo>
                <a:lnTo>
                  <a:pt x="201351" y="23719"/>
                </a:lnTo>
                <a:lnTo>
                  <a:pt x="148579" y="31202"/>
                </a:lnTo>
                <a:lnTo>
                  <a:pt x="100017" y="38361"/>
                </a:lnTo>
                <a:lnTo>
                  <a:pt x="37445" y="44492"/>
                </a:lnTo>
                <a:lnTo>
                  <a:pt x="24950" y="47209"/>
                </a:lnTo>
                <a:lnTo>
                  <a:pt x="15450" y="52530"/>
                </a:lnTo>
                <a:lnTo>
                  <a:pt x="1775" y="67800"/>
                </a:lnTo>
                <a:lnTo>
                  <a:pt x="0" y="77956"/>
                </a:lnTo>
                <a:lnTo>
                  <a:pt x="14234" y="141403"/>
                </a:lnTo>
                <a:lnTo>
                  <a:pt x="29252" y="195564"/>
                </a:lnTo>
                <a:lnTo>
                  <a:pt x="40665" y="219109"/>
                </a:lnTo>
                <a:lnTo>
                  <a:pt x="46984" y="222112"/>
                </a:lnTo>
                <a:lnTo>
                  <a:pt x="53536" y="219434"/>
                </a:lnTo>
                <a:lnTo>
                  <a:pt x="110855" y="171868"/>
                </a:lnTo>
                <a:lnTo>
                  <a:pt x="158626" y="148311"/>
                </a:lnTo>
                <a:lnTo>
                  <a:pt x="192811" y="140260"/>
                </a:lnTo>
                <a:lnTo>
                  <a:pt x="229456" y="140995"/>
                </a:lnTo>
                <a:lnTo>
                  <a:pt x="283949" y="156131"/>
                </a:lnTo>
                <a:lnTo>
                  <a:pt x="323169" y="180016"/>
                </a:lnTo>
                <a:lnTo>
                  <a:pt x="338970" y="195821"/>
                </a:lnTo>
                <a:lnTo>
                  <a:pt x="369701" y="251897"/>
                </a:lnTo>
                <a:lnTo>
                  <a:pt x="370645" y="295215"/>
                </a:lnTo>
                <a:lnTo>
                  <a:pt x="363190" y="318770"/>
                </a:lnTo>
                <a:lnTo>
                  <a:pt x="357927" y="328327"/>
                </a:lnTo>
                <a:lnTo>
                  <a:pt x="328162" y="352956"/>
                </a:lnTo>
                <a:lnTo>
                  <a:pt x="289707" y="369482"/>
                </a:lnTo>
                <a:lnTo>
                  <a:pt x="243089" y="376198"/>
                </a:lnTo>
                <a:lnTo>
                  <a:pt x="197820" y="367010"/>
                </a:lnTo>
                <a:lnTo>
                  <a:pt x="157888" y="3474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4737823" y="5664331"/>
            <a:ext cx="821224" cy="677271"/>
            <a:chOff x="4737823" y="5664331"/>
            <a:chExt cx="821224" cy="677271"/>
          </a:xfrm>
        </p:grpSpPr>
        <p:sp>
          <p:nvSpPr>
            <p:cNvPr id="62" name="Freeform 61"/>
            <p:cNvSpPr/>
            <p:nvPr/>
          </p:nvSpPr>
          <p:spPr>
            <a:xfrm>
              <a:off x="5137906" y="5664331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21057" y="0"/>
                  </a:moveTo>
                  <a:lnTo>
                    <a:pt x="12724" y="37478"/>
                  </a:lnTo>
                  <a:lnTo>
                    <a:pt x="10963" y="88902"/>
                  </a:lnTo>
                  <a:lnTo>
                    <a:pt x="10657" y="135786"/>
                  </a:lnTo>
                  <a:lnTo>
                    <a:pt x="10567" y="186722"/>
                  </a:lnTo>
                  <a:lnTo>
                    <a:pt x="10537" y="249100"/>
                  </a:lnTo>
                  <a:lnTo>
                    <a:pt x="7411" y="310295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074735" y="5853844"/>
              <a:ext cx="52644" cy="31587"/>
            </a:xfrm>
            <a:custGeom>
              <a:avLst/>
              <a:gdLst/>
              <a:ahLst/>
              <a:cxnLst/>
              <a:rect l="0" t="0" r="0" b="0"/>
              <a:pathLst>
                <a:path w="52644" h="31587">
                  <a:moveTo>
                    <a:pt x="52643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008791" y="5674860"/>
              <a:ext cx="34360" cy="221099"/>
            </a:xfrm>
            <a:custGeom>
              <a:avLst/>
              <a:gdLst/>
              <a:ahLst/>
              <a:cxnLst/>
              <a:rect l="0" t="0" r="0" b="0"/>
              <a:pathLst>
                <a:path w="34360" h="221099">
                  <a:moveTo>
                    <a:pt x="13302" y="221098"/>
                  </a:moveTo>
                  <a:lnTo>
                    <a:pt x="2124" y="209920"/>
                  </a:lnTo>
                  <a:lnTo>
                    <a:pt x="0" y="203118"/>
                  </a:lnTo>
                  <a:lnTo>
                    <a:pt x="2177" y="151357"/>
                  </a:lnTo>
                  <a:lnTo>
                    <a:pt x="17127" y="97661"/>
                  </a:lnTo>
                  <a:lnTo>
                    <a:pt x="25626" y="45114"/>
                  </a:lnTo>
                  <a:lnTo>
                    <a:pt x="343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271671" y="5685389"/>
              <a:ext cx="228157" cy="246074"/>
            </a:xfrm>
            <a:custGeom>
              <a:avLst/>
              <a:gdLst/>
              <a:ahLst/>
              <a:cxnLst/>
              <a:rect l="0" t="0" r="0" b="0"/>
              <a:pathLst>
                <a:path w="228157" h="246074">
                  <a:moveTo>
                    <a:pt x="97862" y="10528"/>
                  </a:moveTo>
                  <a:lnTo>
                    <a:pt x="55171" y="25100"/>
                  </a:lnTo>
                  <a:lnTo>
                    <a:pt x="35605" y="38061"/>
                  </a:lnTo>
                  <a:lnTo>
                    <a:pt x="12605" y="65089"/>
                  </a:lnTo>
                  <a:lnTo>
                    <a:pt x="2259" y="85080"/>
                  </a:lnTo>
                  <a:lnTo>
                    <a:pt x="0" y="105663"/>
                  </a:lnTo>
                  <a:lnTo>
                    <a:pt x="5037" y="165212"/>
                  </a:lnTo>
                  <a:lnTo>
                    <a:pt x="19796" y="197910"/>
                  </a:lnTo>
                  <a:lnTo>
                    <a:pt x="32361" y="215082"/>
                  </a:lnTo>
                  <a:lnTo>
                    <a:pt x="58177" y="232314"/>
                  </a:lnTo>
                  <a:lnTo>
                    <a:pt x="88054" y="244828"/>
                  </a:lnTo>
                  <a:lnTo>
                    <a:pt x="108711" y="246073"/>
                  </a:lnTo>
                  <a:lnTo>
                    <a:pt x="128420" y="241556"/>
                  </a:lnTo>
                  <a:lnTo>
                    <a:pt x="190158" y="207928"/>
                  </a:lnTo>
                  <a:lnTo>
                    <a:pt x="204393" y="194188"/>
                  </a:lnTo>
                  <a:lnTo>
                    <a:pt x="226954" y="146627"/>
                  </a:lnTo>
                  <a:lnTo>
                    <a:pt x="228156" y="125999"/>
                  </a:lnTo>
                  <a:lnTo>
                    <a:pt x="219395" y="84160"/>
                  </a:lnTo>
                  <a:lnTo>
                    <a:pt x="204192" y="58211"/>
                  </a:lnTo>
                  <a:lnTo>
                    <a:pt x="184869" y="35704"/>
                  </a:lnTo>
                  <a:lnTo>
                    <a:pt x="142076" y="11533"/>
                  </a:lnTo>
                  <a:lnTo>
                    <a:pt x="1189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864165" y="5927544"/>
              <a:ext cx="84230" cy="31586"/>
            </a:xfrm>
            <a:custGeom>
              <a:avLst/>
              <a:gdLst/>
              <a:ahLst/>
              <a:cxnLst/>
              <a:rect l="0" t="0" r="0" b="0"/>
              <a:pathLst>
                <a:path w="84230" h="31586">
                  <a:moveTo>
                    <a:pt x="84229" y="31585"/>
                  </a:moveTo>
                  <a:lnTo>
                    <a:pt x="78639" y="14818"/>
                  </a:lnTo>
                  <a:lnTo>
                    <a:pt x="72313" y="9878"/>
                  </a:lnTo>
                  <a:lnTo>
                    <a:pt x="42223" y="29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737823" y="5990715"/>
              <a:ext cx="821224" cy="52806"/>
            </a:xfrm>
            <a:custGeom>
              <a:avLst/>
              <a:gdLst/>
              <a:ahLst/>
              <a:cxnLst/>
              <a:rect l="0" t="0" r="0" b="0"/>
              <a:pathLst>
                <a:path w="821224" h="52806">
                  <a:moveTo>
                    <a:pt x="821223" y="31585"/>
                  </a:moveTo>
                  <a:lnTo>
                    <a:pt x="804456" y="48353"/>
                  </a:lnTo>
                  <a:lnTo>
                    <a:pt x="794837" y="52122"/>
                  </a:lnTo>
                  <a:lnTo>
                    <a:pt x="732322" y="52805"/>
                  </a:lnTo>
                  <a:lnTo>
                    <a:pt x="677104" y="52674"/>
                  </a:lnTo>
                  <a:lnTo>
                    <a:pt x="618017" y="52648"/>
                  </a:lnTo>
                  <a:lnTo>
                    <a:pt x="561545" y="47054"/>
                  </a:lnTo>
                  <a:lnTo>
                    <a:pt x="502124" y="37024"/>
                  </a:lnTo>
                  <a:lnTo>
                    <a:pt x="443156" y="35623"/>
                  </a:lnTo>
                  <a:lnTo>
                    <a:pt x="394128" y="27192"/>
                  </a:lnTo>
                  <a:lnTo>
                    <a:pt x="339896" y="28334"/>
                  </a:lnTo>
                  <a:lnTo>
                    <a:pt x="286029" y="22841"/>
                  </a:lnTo>
                  <a:lnTo>
                    <a:pt x="229029" y="21585"/>
                  </a:lnTo>
                  <a:lnTo>
                    <a:pt x="177045" y="18094"/>
                  </a:lnTo>
                  <a:lnTo>
                    <a:pt x="151216" y="15061"/>
                  </a:lnTo>
                  <a:lnTo>
                    <a:pt x="106039" y="16407"/>
                  </a:lnTo>
                  <a:lnTo>
                    <a:pt x="84564" y="14311"/>
                  </a:lnTo>
                  <a:lnTo>
                    <a:pt x="42181" y="16259"/>
                  </a:lnTo>
                  <a:lnTo>
                    <a:pt x="16787" y="910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196795" y="6117057"/>
              <a:ext cx="261110" cy="224545"/>
            </a:xfrm>
            <a:custGeom>
              <a:avLst/>
              <a:gdLst/>
              <a:ahLst/>
              <a:cxnLst/>
              <a:rect l="0" t="0" r="0" b="0"/>
              <a:pathLst>
                <a:path w="261110" h="224545">
                  <a:moveTo>
                    <a:pt x="193795" y="21057"/>
                  </a:moveTo>
                  <a:lnTo>
                    <a:pt x="132685" y="40185"/>
                  </a:lnTo>
                  <a:lnTo>
                    <a:pt x="78253" y="65271"/>
                  </a:lnTo>
                  <a:lnTo>
                    <a:pt x="14834" y="102268"/>
                  </a:lnTo>
                  <a:lnTo>
                    <a:pt x="7808" y="111462"/>
                  </a:lnTo>
                  <a:lnTo>
                    <a:pt x="0" y="134157"/>
                  </a:lnTo>
                  <a:lnTo>
                    <a:pt x="2769" y="156721"/>
                  </a:lnTo>
                  <a:lnTo>
                    <a:pt x="6783" y="167652"/>
                  </a:lnTo>
                  <a:lnTo>
                    <a:pt x="20602" y="182916"/>
                  </a:lnTo>
                  <a:lnTo>
                    <a:pt x="70556" y="213427"/>
                  </a:lnTo>
                  <a:lnTo>
                    <a:pt x="113736" y="224544"/>
                  </a:lnTo>
                  <a:lnTo>
                    <a:pt x="160953" y="219007"/>
                  </a:lnTo>
                  <a:lnTo>
                    <a:pt x="193423" y="206830"/>
                  </a:lnTo>
                  <a:lnTo>
                    <a:pt x="213517" y="193700"/>
                  </a:lnTo>
                  <a:lnTo>
                    <a:pt x="230247" y="176166"/>
                  </a:lnTo>
                  <a:lnTo>
                    <a:pt x="255759" y="117637"/>
                  </a:lnTo>
                  <a:lnTo>
                    <a:pt x="261109" y="95567"/>
                  </a:lnTo>
                  <a:lnTo>
                    <a:pt x="259587" y="74060"/>
                  </a:lnTo>
                  <a:lnTo>
                    <a:pt x="246564" y="42221"/>
                  </a:lnTo>
                  <a:lnTo>
                    <a:pt x="222299" y="16149"/>
                  </a:lnTo>
                  <a:lnTo>
                    <a:pt x="206074" y="7177"/>
                  </a:lnTo>
                  <a:lnTo>
                    <a:pt x="1832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6813766" y="1484698"/>
            <a:ext cx="3286300" cy="1368040"/>
            <a:chOff x="6813766" y="1484698"/>
            <a:chExt cx="3286300" cy="1368040"/>
          </a:xfrm>
        </p:grpSpPr>
        <p:sp>
          <p:nvSpPr>
            <p:cNvPr id="70" name="Freeform 69"/>
            <p:cNvSpPr/>
            <p:nvPr/>
          </p:nvSpPr>
          <p:spPr>
            <a:xfrm>
              <a:off x="7262431" y="1747730"/>
              <a:ext cx="304092" cy="410613"/>
            </a:xfrm>
            <a:custGeom>
              <a:avLst/>
              <a:gdLst/>
              <a:ahLst/>
              <a:cxnLst/>
              <a:rect l="0" t="0" r="0" b="0"/>
              <a:pathLst>
                <a:path w="304092" h="410613">
                  <a:moveTo>
                    <a:pt x="223330" y="0"/>
                  </a:moveTo>
                  <a:lnTo>
                    <a:pt x="170302" y="14654"/>
                  </a:lnTo>
                  <a:lnTo>
                    <a:pt x="109661" y="31667"/>
                  </a:lnTo>
                  <a:lnTo>
                    <a:pt x="47922" y="49144"/>
                  </a:lnTo>
                  <a:lnTo>
                    <a:pt x="24878" y="56157"/>
                  </a:lnTo>
                  <a:lnTo>
                    <a:pt x="16159" y="63174"/>
                  </a:lnTo>
                  <a:lnTo>
                    <a:pt x="3352" y="83450"/>
                  </a:lnTo>
                  <a:lnTo>
                    <a:pt x="0" y="104939"/>
                  </a:lnTo>
                  <a:lnTo>
                    <a:pt x="10343" y="165118"/>
                  </a:lnTo>
                  <a:lnTo>
                    <a:pt x="26942" y="220659"/>
                  </a:lnTo>
                  <a:lnTo>
                    <a:pt x="31574" y="225485"/>
                  </a:lnTo>
                  <a:lnTo>
                    <a:pt x="37001" y="226362"/>
                  </a:lnTo>
                  <a:lnTo>
                    <a:pt x="99117" y="198655"/>
                  </a:lnTo>
                  <a:lnTo>
                    <a:pt x="127180" y="187727"/>
                  </a:lnTo>
                  <a:lnTo>
                    <a:pt x="173525" y="182745"/>
                  </a:lnTo>
                  <a:lnTo>
                    <a:pt x="211693" y="189327"/>
                  </a:lnTo>
                  <a:lnTo>
                    <a:pt x="250948" y="206746"/>
                  </a:lnTo>
                  <a:lnTo>
                    <a:pt x="282986" y="233613"/>
                  </a:lnTo>
                  <a:lnTo>
                    <a:pt x="295858" y="253567"/>
                  </a:lnTo>
                  <a:lnTo>
                    <a:pt x="304091" y="290120"/>
                  </a:lnTo>
                  <a:lnTo>
                    <a:pt x="299778" y="313776"/>
                  </a:lnTo>
                  <a:lnTo>
                    <a:pt x="295353" y="324998"/>
                  </a:lnTo>
                  <a:lnTo>
                    <a:pt x="281077" y="340586"/>
                  </a:lnTo>
                  <a:lnTo>
                    <a:pt x="238041" y="371321"/>
                  </a:lnTo>
                  <a:lnTo>
                    <a:pt x="197143" y="382462"/>
                  </a:lnTo>
                  <a:lnTo>
                    <a:pt x="139814" y="385299"/>
                  </a:lnTo>
                  <a:lnTo>
                    <a:pt x="83827" y="391054"/>
                  </a:lnTo>
                  <a:lnTo>
                    <a:pt x="33818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296249" y="2197683"/>
              <a:ext cx="442198" cy="55416"/>
            </a:xfrm>
            <a:custGeom>
              <a:avLst/>
              <a:gdLst/>
              <a:ahLst/>
              <a:cxnLst/>
              <a:rect l="0" t="0" r="0" b="0"/>
              <a:pathLst>
                <a:path w="442198" h="55416">
                  <a:moveTo>
                    <a:pt x="442197" y="13301"/>
                  </a:moveTo>
                  <a:lnTo>
                    <a:pt x="431018" y="2123"/>
                  </a:lnTo>
                  <a:lnTo>
                    <a:pt x="423046" y="0"/>
                  </a:lnTo>
                  <a:lnTo>
                    <a:pt x="373509" y="1878"/>
                  </a:lnTo>
                  <a:lnTo>
                    <a:pt x="324748" y="5627"/>
                  </a:lnTo>
                  <a:lnTo>
                    <a:pt x="270137" y="14147"/>
                  </a:lnTo>
                  <a:lnTo>
                    <a:pt x="209502" y="20961"/>
                  </a:lnTo>
                  <a:lnTo>
                    <a:pt x="153321" y="26099"/>
                  </a:lnTo>
                  <a:lnTo>
                    <a:pt x="100801" y="35031"/>
                  </a:lnTo>
                  <a:lnTo>
                    <a:pt x="47024" y="45086"/>
                  </a:lnTo>
                  <a:lnTo>
                    <a:pt x="0" y="554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371415" y="2323864"/>
              <a:ext cx="230161" cy="319854"/>
            </a:xfrm>
            <a:custGeom>
              <a:avLst/>
              <a:gdLst/>
              <a:ahLst/>
              <a:cxnLst/>
              <a:rect l="0" t="0" r="0" b="0"/>
              <a:pathLst>
                <a:path w="230161" h="319854">
                  <a:moveTo>
                    <a:pt x="230160" y="13462"/>
                  </a:moveTo>
                  <a:lnTo>
                    <a:pt x="193073" y="67337"/>
                  </a:lnTo>
                  <a:lnTo>
                    <a:pt x="144496" y="129384"/>
                  </a:lnTo>
                  <a:lnTo>
                    <a:pt x="111111" y="192456"/>
                  </a:lnTo>
                  <a:lnTo>
                    <a:pt x="90278" y="250680"/>
                  </a:lnTo>
                  <a:lnTo>
                    <a:pt x="84988" y="291329"/>
                  </a:lnTo>
                  <a:lnTo>
                    <a:pt x="87756" y="301652"/>
                  </a:lnTo>
                  <a:lnTo>
                    <a:pt x="93109" y="309704"/>
                  </a:lnTo>
                  <a:lnTo>
                    <a:pt x="100188" y="316241"/>
                  </a:lnTo>
                  <a:lnTo>
                    <a:pt x="108417" y="319430"/>
                  </a:lnTo>
                  <a:lnTo>
                    <a:pt x="126919" y="319853"/>
                  </a:lnTo>
                  <a:lnTo>
                    <a:pt x="157066" y="313515"/>
                  </a:lnTo>
                  <a:lnTo>
                    <a:pt x="174667" y="301237"/>
                  </a:lnTo>
                  <a:lnTo>
                    <a:pt x="205031" y="264759"/>
                  </a:lnTo>
                  <a:lnTo>
                    <a:pt x="220895" y="234149"/>
                  </a:lnTo>
                  <a:lnTo>
                    <a:pt x="222923" y="213321"/>
                  </a:lnTo>
                  <a:lnTo>
                    <a:pt x="214692" y="165764"/>
                  </a:lnTo>
                  <a:lnTo>
                    <a:pt x="208150" y="155941"/>
                  </a:lnTo>
                  <a:lnTo>
                    <a:pt x="188402" y="141907"/>
                  </a:lnTo>
                  <a:lnTo>
                    <a:pt x="132330" y="119486"/>
                  </a:lnTo>
                  <a:lnTo>
                    <a:pt x="105961" y="114396"/>
                  </a:lnTo>
                  <a:lnTo>
                    <a:pt x="42547" y="112354"/>
                  </a:lnTo>
                  <a:lnTo>
                    <a:pt x="9625" y="98265"/>
                  </a:lnTo>
                  <a:lnTo>
                    <a:pt x="3588" y="91055"/>
                  </a:lnTo>
                  <a:lnTo>
                    <a:pt x="733" y="82738"/>
                  </a:lnTo>
                  <a:lnTo>
                    <a:pt x="0" y="73684"/>
                  </a:lnTo>
                  <a:lnTo>
                    <a:pt x="5424" y="54265"/>
                  </a:lnTo>
                  <a:lnTo>
                    <a:pt x="10146" y="44174"/>
                  </a:lnTo>
                  <a:lnTo>
                    <a:pt x="27871" y="26722"/>
                  </a:lnTo>
                  <a:lnTo>
                    <a:pt x="52516" y="12336"/>
                  </a:lnTo>
                  <a:lnTo>
                    <a:pt x="98106" y="0"/>
                  </a:lnTo>
                  <a:lnTo>
                    <a:pt x="152906" y="5127"/>
                  </a:lnTo>
                  <a:lnTo>
                    <a:pt x="188046" y="134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938487" y="2137285"/>
              <a:ext cx="115814" cy="15088"/>
            </a:xfrm>
            <a:custGeom>
              <a:avLst/>
              <a:gdLst/>
              <a:ahLst/>
              <a:cxnLst/>
              <a:rect l="0" t="0" r="0" b="0"/>
              <a:pathLst>
                <a:path w="115814" h="15088">
                  <a:moveTo>
                    <a:pt x="115813" y="10528"/>
                  </a:moveTo>
                  <a:lnTo>
                    <a:pt x="99046" y="4939"/>
                  </a:lnTo>
                  <a:lnTo>
                    <a:pt x="66261" y="7052"/>
                  </a:lnTo>
                  <a:lnTo>
                    <a:pt x="32501" y="15087"/>
                  </a:lnTo>
                  <a:lnTo>
                    <a:pt x="24007" y="14738"/>
                  </a:lnTo>
                  <a:lnTo>
                    <a:pt x="17174" y="121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001658" y="2221513"/>
              <a:ext cx="136871" cy="63171"/>
            </a:xfrm>
            <a:custGeom>
              <a:avLst/>
              <a:gdLst/>
              <a:ahLst/>
              <a:cxnLst/>
              <a:rect l="0" t="0" r="0" b="0"/>
              <a:pathLst>
                <a:path w="136871" h="63171">
                  <a:moveTo>
                    <a:pt x="136870" y="0"/>
                  </a:moveTo>
                  <a:lnTo>
                    <a:pt x="131281" y="16767"/>
                  </a:lnTo>
                  <a:lnTo>
                    <a:pt x="124955" y="22876"/>
                  </a:lnTo>
                  <a:lnTo>
                    <a:pt x="105448" y="32784"/>
                  </a:lnTo>
                  <a:lnTo>
                    <a:pt x="44331" y="47124"/>
                  </a:lnTo>
                  <a:lnTo>
                    <a:pt x="0" y="631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308706" y="1968829"/>
              <a:ext cx="375188" cy="417045"/>
            </a:xfrm>
            <a:custGeom>
              <a:avLst/>
              <a:gdLst/>
              <a:ahLst/>
              <a:cxnLst/>
              <a:rect l="0" t="0" r="0" b="0"/>
              <a:pathLst>
                <a:path w="375188" h="417045">
                  <a:moveTo>
                    <a:pt x="166734" y="0"/>
                  </a:moveTo>
                  <a:lnTo>
                    <a:pt x="124042" y="3119"/>
                  </a:lnTo>
                  <a:lnTo>
                    <a:pt x="113707" y="5589"/>
                  </a:lnTo>
                  <a:lnTo>
                    <a:pt x="82392" y="25832"/>
                  </a:lnTo>
                  <a:lnTo>
                    <a:pt x="49945" y="56878"/>
                  </a:lnTo>
                  <a:lnTo>
                    <a:pt x="16140" y="117355"/>
                  </a:lnTo>
                  <a:lnTo>
                    <a:pt x="4090" y="157084"/>
                  </a:lnTo>
                  <a:lnTo>
                    <a:pt x="0" y="205381"/>
                  </a:lnTo>
                  <a:lnTo>
                    <a:pt x="1737" y="267863"/>
                  </a:lnTo>
                  <a:lnTo>
                    <a:pt x="13000" y="320283"/>
                  </a:lnTo>
                  <a:lnTo>
                    <a:pt x="34225" y="356161"/>
                  </a:lnTo>
                  <a:lnTo>
                    <a:pt x="87828" y="406327"/>
                  </a:lnTo>
                  <a:lnTo>
                    <a:pt x="112167" y="414556"/>
                  </a:lnTo>
                  <a:lnTo>
                    <a:pt x="140142" y="417044"/>
                  </a:lnTo>
                  <a:lnTo>
                    <a:pt x="197591" y="406100"/>
                  </a:lnTo>
                  <a:lnTo>
                    <a:pt x="246355" y="384460"/>
                  </a:lnTo>
                  <a:lnTo>
                    <a:pt x="294087" y="345152"/>
                  </a:lnTo>
                  <a:lnTo>
                    <a:pt x="337518" y="291377"/>
                  </a:lnTo>
                  <a:lnTo>
                    <a:pt x="366586" y="243559"/>
                  </a:lnTo>
                  <a:lnTo>
                    <a:pt x="375187" y="191913"/>
                  </a:lnTo>
                  <a:lnTo>
                    <a:pt x="374337" y="150580"/>
                  </a:lnTo>
                  <a:lnTo>
                    <a:pt x="365847" y="122686"/>
                  </a:lnTo>
                  <a:lnTo>
                    <a:pt x="336735" y="86264"/>
                  </a:lnTo>
                  <a:lnTo>
                    <a:pt x="293381" y="44856"/>
                  </a:lnTo>
                  <a:lnTo>
                    <a:pt x="247903" y="22985"/>
                  </a:lnTo>
                  <a:lnTo>
                    <a:pt x="187791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812352" y="229521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951769" y="1926715"/>
              <a:ext cx="210459" cy="463803"/>
            </a:xfrm>
            <a:custGeom>
              <a:avLst/>
              <a:gdLst/>
              <a:ahLst/>
              <a:cxnLst/>
              <a:rect l="0" t="0" r="0" b="0"/>
              <a:pathLst>
                <a:path w="210459" h="463803">
                  <a:moveTo>
                    <a:pt x="134324" y="0"/>
                  </a:moveTo>
                  <a:lnTo>
                    <a:pt x="118683" y="17980"/>
                  </a:lnTo>
                  <a:lnTo>
                    <a:pt x="88302" y="69741"/>
                  </a:lnTo>
                  <a:lnTo>
                    <a:pt x="64965" y="129503"/>
                  </a:lnTo>
                  <a:lnTo>
                    <a:pt x="39039" y="183768"/>
                  </a:lnTo>
                  <a:lnTo>
                    <a:pt x="16976" y="238941"/>
                  </a:lnTo>
                  <a:lnTo>
                    <a:pt x="8589" y="298105"/>
                  </a:lnTo>
                  <a:lnTo>
                    <a:pt x="0" y="352253"/>
                  </a:lnTo>
                  <a:lnTo>
                    <a:pt x="1327" y="395269"/>
                  </a:lnTo>
                  <a:lnTo>
                    <a:pt x="7364" y="419000"/>
                  </a:lnTo>
                  <a:lnTo>
                    <a:pt x="17846" y="441246"/>
                  </a:lnTo>
                  <a:lnTo>
                    <a:pt x="39662" y="456592"/>
                  </a:lnTo>
                  <a:lnTo>
                    <a:pt x="53668" y="462322"/>
                  </a:lnTo>
                  <a:lnTo>
                    <a:pt x="66516" y="463802"/>
                  </a:lnTo>
                  <a:lnTo>
                    <a:pt x="90149" y="459208"/>
                  </a:lnTo>
                  <a:lnTo>
                    <a:pt x="123185" y="437878"/>
                  </a:lnTo>
                  <a:lnTo>
                    <a:pt x="176358" y="388985"/>
                  </a:lnTo>
                  <a:lnTo>
                    <a:pt x="195119" y="367075"/>
                  </a:lnTo>
                  <a:lnTo>
                    <a:pt x="207358" y="341738"/>
                  </a:lnTo>
                  <a:lnTo>
                    <a:pt x="210458" y="314880"/>
                  </a:lnTo>
                  <a:lnTo>
                    <a:pt x="206766" y="289685"/>
                  </a:lnTo>
                  <a:lnTo>
                    <a:pt x="197326" y="270689"/>
                  </a:lnTo>
                  <a:lnTo>
                    <a:pt x="173268" y="246840"/>
                  </a:lnTo>
                  <a:lnTo>
                    <a:pt x="150853" y="238388"/>
                  </a:lnTo>
                  <a:lnTo>
                    <a:pt x="126462" y="235802"/>
                  </a:lnTo>
                  <a:lnTo>
                    <a:pt x="85328" y="237434"/>
                  </a:lnTo>
                  <a:lnTo>
                    <a:pt x="60625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222964" y="2014303"/>
              <a:ext cx="294798" cy="399584"/>
            </a:xfrm>
            <a:custGeom>
              <a:avLst/>
              <a:gdLst/>
              <a:ahLst/>
              <a:cxnLst/>
              <a:rect l="0" t="0" r="0" b="0"/>
              <a:pathLst>
                <a:path w="294798" h="399584">
                  <a:moveTo>
                    <a:pt x="0" y="28225"/>
                  </a:moveTo>
                  <a:lnTo>
                    <a:pt x="55044" y="4201"/>
                  </a:lnTo>
                  <a:lnTo>
                    <a:pt x="79836" y="0"/>
                  </a:lnTo>
                  <a:lnTo>
                    <a:pt x="103333" y="4373"/>
                  </a:lnTo>
                  <a:lnTo>
                    <a:pt x="124304" y="15284"/>
                  </a:lnTo>
                  <a:lnTo>
                    <a:pt x="149265" y="42328"/>
                  </a:lnTo>
                  <a:lnTo>
                    <a:pt x="180198" y="100778"/>
                  </a:lnTo>
                  <a:lnTo>
                    <a:pt x="199738" y="163775"/>
                  </a:lnTo>
                  <a:lnTo>
                    <a:pt x="204241" y="211108"/>
                  </a:lnTo>
                  <a:lnTo>
                    <a:pt x="195282" y="269721"/>
                  </a:lnTo>
                  <a:lnTo>
                    <a:pt x="181077" y="321983"/>
                  </a:lnTo>
                  <a:lnTo>
                    <a:pt x="162317" y="360020"/>
                  </a:lnTo>
                  <a:lnTo>
                    <a:pt x="144670" y="378850"/>
                  </a:lnTo>
                  <a:lnTo>
                    <a:pt x="115005" y="397016"/>
                  </a:lnTo>
                  <a:lnTo>
                    <a:pt x="94397" y="399583"/>
                  </a:lnTo>
                  <a:lnTo>
                    <a:pt x="74709" y="395654"/>
                  </a:lnTo>
                  <a:lnTo>
                    <a:pt x="58160" y="386109"/>
                  </a:lnTo>
                  <a:lnTo>
                    <a:pt x="52811" y="377949"/>
                  </a:lnTo>
                  <a:lnTo>
                    <a:pt x="46868" y="356403"/>
                  </a:lnTo>
                  <a:lnTo>
                    <a:pt x="49111" y="323555"/>
                  </a:lnTo>
                  <a:lnTo>
                    <a:pt x="57312" y="305322"/>
                  </a:lnTo>
                  <a:lnTo>
                    <a:pt x="89521" y="261247"/>
                  </a:lnTo>
                  <a:lnTo>
                    <a:pt x="107638" y="249553"/>
                  </a:lnTo>
                  <a:lnTo>
                    <a:pt x="143156" y="241983"/>
                  </a:lnTo>
                  <a:lnTo>
                    <a:pt x="197080" y="240595"/>
                  </a:lnTo>
                  <a:lnTo>
                    <a:pt x="252792" y="250372"/>
                  </a:lnTo>
                  <a:lnTo>
                    <a:pt x="294797" y="2598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515457" y="1996288"/>
              <a:ext cx="329360" cy="446324"/>
            </a:xfrm>
            <a:custGeom>
              <a:avLst/>
              <a:gdLst/>
              <a:ahLst/>
              <a:cxnLst/>
              <a:rect l="0" t="0" r="0" b="0"/>
              <a:pathLst>
                <a:path w="329360" h="446324">
                  <a:moveTo>
                    <a:pt x="244460" y="14655"/>
                  </a:moveTo>
                  <a:lnTo>
                    <a:pt x="185843" y="14655"/>
                  </a:lnTo>
                  <a:lnTo>
                    <a:pt x="130499" y="13485"/>
                  </a:lnTo>
                  <a:lnTo>
                    <a:pt x="70695" y="3202"/>
                  </a:lnTo>
                  <a:lnTo>
                    <a:pt x="58426" y="0"/>
                  </a:lnTo>
                  <a:lnTo>
                    <a:pt x="35435" y="2682"/>
                  </a:lnTo>
                  <a:lnTo>
                    <a:pt x="24392" y="6673"/>
                  </a:lnTo>
                  <a:lnTo>
                    <a:pt x="9001" y="20466"/>
                  </a:lnTo>
                  <a:lnTo>
                    <a:pt x="3260" y="29057"/>
                  </a:lnTo>
                  <a:lnTo>
                    <a:pt x="0" y="47962"/>
                  </a:lnTo>
                  <a:lnTo>
                    <a:pt x="3620" y="68062"/>
                  </a:lnTo>
                  <a:lnTo>
                    <a:pt x="25889" y="131219"/>
                  </a:lnTo>
                  <a:lnTo>
                    <a:pt x="42697" y="169685"/>
                  </a:lnTo>
                  <a:lnTo>
                    <a:pt x="50290" y="175330"/>
                  </a:lnTo>
                  <a:lnTo>
                    <a:pt x="58861" y="176754"/>
                  </a:lnTo>
                  <a:lnTo>
                    <a:pt x="110445" y="167066"/>
                  </a:lnTo>
                  <a:lnTo>
                    <a:pt x="166472" y="174265"/>
                  </a:lnTo>
                  <a:lnTo>
                    <a:pt x="188742" y="181519"/>
                  </a:lnTo>
                  <a:lnTo>
                    <a:pt x="240733" y="217491"/>
                  </a:lnTo>
                  <a:lnTo>
                    <a:pt x="296611" y="270826"/>
                  </a:lnTo>
                  <a:lnTo>
                    <a:pt x="322303" y="307366"/>
                  </a:lnTo>
                  <a:lnTo>
                    <a:pt x="327941" y="318590"/>
                  </a:lnTo>
                  <a:lnTo>
                    <a:pt x="329359" y="329582"/>
                  </a:lnTo>
                  <a:lnTo>
                    <a:pt x="324697" y="351154"/>
                  </a:lnTo>
                  <a:lnTo>
                    <a:pt x="308587" y="372441"/>
                  </a:lnTo>
                  <a:lnTo>
                    <a:pt x="285829" y="391259"/>
                  </a:lnTo>
                  <a:lnTo>
                    <a:pt x="233092" y="412873"/>
                  </a:lnTo>
                  <a:lnTo>
                    <a:pt x="177614" y="422818"/>
                  </a:lnTo>
                  <a:lnTo>
                    <a:pt x="155868" y="430417"/>
                  </a:lnTo>
                  <a:lnTo>
                    <a:pt x="138406" y="439254"/>
                  </a:lnTo>
                  <a:lnTo>
                    <a:pt x="107589" y="4463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813766" y="1484698"/>
              <a:ext cx="3286300" cy="1368040"/>
            </a:xfrm>
            <a:custGeom>
              <a:avLst/>
              <a:gdLst/>
              <a:ahLst/>
              <a:cxnLst/>
              <a:rect l="0" t="0" r="0" b="0"/>
              <a:pathLst>
                <a:path w="3286300" h="1368040">
                  <a:moveTo>
                    <a:pt x="2335498" y="199861"/>
                  </a:moveTo>
                  <a:lnTo>
                    <a:pt x="2317517" y="175814"/>
                  </a:lnTo>
                  <a:lnTo>
                    <a:pt x="2260168" y="134679"/>
                  </a:lnTo>
                  <a:lnTo>
                    <a:pt x="2201338" y="117056"/>
                  </a:lnTo>
                  <a:lnTo>
                    <a:pt x="2151727" y="101107"/>
                  </a:lnTo>
                  <a:lnTo>
                    <a:pt x="2099984" y="88452"/>
                  </a:lnTo>
                  <a:lnTo>
                    <a:pt x="2047607" y="77294"/>
                  </a:lnTo>
                  <a:lnTo>
                    <a:pt x="1993874" y="66579"/>
                  </a:lnTo>
                  <a:lnTo>
                    <a:pt x="1934019" y="54825"/>
                  </a:lnTo>
                  <a:lnTo>
                    <a:pt x="1870661" y="39384"/>
                  </a:lnTo>
                  <a:lnTo>
                    <a:pt x="1824357" y="34951"/>
                  </a:lnTo>
                  <a:lnTo>
                    <a:pt x="1779601" y="29862"/>
                  </a:lnTo>
                  <a:lnTo>
                    <a:pt x="1735143" y="23700"/>
                  </a:lnTo>
                  <a:lnTo>
                    <a:pt x="1688088" y="17062"/>
                  </a:lnTo>
                  <a:lnTo>
                    <a:pt x="1636760" y="10213"/>
                  </a:lnTo>
                  <a:lnTo>
                    <a:pt x="1583920" y="4439"/>
                  </a:lnTo>
                  <a:lnTo>
                    <a:pt x="1533140" y="1873"/>
                  </a:lnTo>
                  <a:lnTo>
                    <a:pt x="1480155" y="732"/>
                  </a:lnTo>
                  <a:lnTo>
                    <a:pt x="1425411" y="225"/>
                  </a:lnTo>
                  <a:lnTo>
                    <a:pt x="1369885" y="0"/>
                  </a:lnTo>
                  <a:lnTo>
                    <a:pt x="1314012" y="3019"/>
                  </a:lnTo>
                  <a:lnTo>
                    <a:pt x="1256814" y="7091"/>
                  </a:lnTo>
                  <a:lnTo>
                    <a:pt x="1196297" y="8900"/>
                  </a:lnTo>
                  <a:lnTo>
                    <a:pt x="1137425" y="15944"/>
                  </a:lnTo>
                  <a:lnTo>
                    <a:pt x="1080064" y="25703"/>
                  </a:lnTo>
                  <a:lnTo>
                    <a:pt x="1023375" y="33940"/>
                  </a:lnTo>
                  <a:lnTo>
                    <a:pt x="963865" y="44620"/>
                  </a:lnTo>
                  <a:lnTo>
                    <a:pt x="903491" y="55996"/>
                  </a:lnTo>
                  <a:lnTo>
                    <a:pt x="845463" y="64951"/>
                  </a:lnTo>
                  <a:lnTo>
                    <a:pt x="788476" y="79070"/>
                  </a:lnTo>
                  <a:lnTo>
                    <a:pt x="731954" y="95873"/>
                  </a:lnTo>
                  <a:lnTo>
                    <a:pt x="675637" y="111140"/>
                  </a:lnTo>
                  <a:lnTo>
                    <a:pt x="619412" y="128844"/>
                  </a:lnTo>
                  <a:lnTo>
                    <a:pt x="563227" y="149581"/>
                  </a:lnTo>
                  <a:lnTo>
                    <a:pt x="507060" y="174395"/>
                  </a:lnTo>
                  <a:lnTo>
                    <a:pt x="454022" y="197901"/>
                  </a:lnTo>
                  <a:lnTo>
                    <a:pt x="404322" y="222387"/>
                  </a:lnTo>
                  <a:lnTo>
                    <a:pt x="358838" y="252766"/>
                  </a:lnTo>
                  <a:lnTo>
                    <a:pt x="315225" y="282646"/>
                  </a:lnTo>
                  <a:lnTo>
                    <a:pt x="272445" y="313863"/>
                  </a:lnTo>
                  <a:lnTo>
                    <a:pt x="211239" y="368560"/>
                  </a:lnTo>
                  <a:lnTo>
                    <a:pt x="162429" y="417782"/>
                  </a:lnTo>
                  <a:lnTo>
                    <a:pt x="119499" y="473441"/>
                  </a:lnTo>
                  <a:lnTo>
                    <a:pt x="84034" y="522947"/>
                  </a:lnTo>
                  <a:lnTo>
                    <a:pt x="51298" y="579860"/>
                  </a:lnTo>
                  <a:lnTo>
                    <a:pt x="21712" y="635457"/>
                  </a:lnTo>
                  <a:lnTo>
                    <a:pt x="5667" y="694694"/>
                  </a:lnTo>
                  <a:lnTo>
                    <a:pt x="393" y="749811"/>
                  </a:lnTo>
                  <a:lnTo>
                    <a:pt x="0" y="803186"/>
                  </a:lnTo>
                  <a:lnTo>
                    <a:pt x="6772" y="854876"/>
                  </a:lnTo>
                  <a:lnTo>
                    <a:pt x="22660" y="917976"/>
                  </a:lnTo>
                  <a:lnTo>
                    <a:pt x="53572" y="980830"/>
                  </a:lnTo>
                  <a:lnTo>
                    <a:pt x="88806" y="1029694"/>
                  </a:lnTo>
                  <a:lnTo>
                    <a:pt x="142633" y="1082966"/>
                  </a:lnTo>
                  <a:lnTo>
                    <a:pt x="201446" y="1131097"/>
                  </a:lnTo>
                  <a:lnTo>
                    <a:pt x="254933" y="1159355"/>
                  </a:lnTo>
                  <a:lnTo>
                    <a:pt x="315234" y="1189955"/>
                  </a:lnTo>
                  <a:lnTo>
                    <a:pt x="357847" y="1210782"/>
                  </a:lnTo>
                  <a:lnTo>
                    <a:pt x="404082" y="1231736"/>
                  </a:lnTo>
                  <a:lnTo>
                    <a:pt x="448807" y="1249628"/>
                  </a:lnTo>
                  <a:lnTo>
                    <a:pt x="493252" y="1264209"/>
                  </a:lnTo>
                  <a:lnTo>
                    <a:pt x="540302" y="1274589"/>
                  </a:lnTo>
                  <a:lnTo>
                    <a:pt x="588508" y="1289341"/>
                  </a:lnTo>
                  <a:lnTo>
                    <a:pt x="637230" y="1304086"/>
                  </a:lnTo>
                  <a:lnTo>
                    <a:pt x="686180" y="1310639"/>
                  </a:lnTo>
                  <a:lnTo>
                    <a:pt x="735232" y="1319791"/>
                  </a:lnTo>
                  <a:lnTo>
                    <a:pt x="785498" y="1329318"/>
                  </a:lnTo>
                  <a:lnTo>
                    <a:pt x="839035" y="1333552"/>
                  </a:lnTo>
                  <a:lnTo>
                    <a:pt x="890904" y="1338553"/>
                  </a:lnTo>
                  <a:lnTo>
                    <a:pt x="942424" y="1344675"/>
                  </a:lnTo>
                  <a:lnTo>
                    <a:pt x="996516" y="1351296"/>
                  </a:lnTo>
                  <a:lnTo>
                    <a:pt x="1051753" y="1355018"/>
                  </a:lnTo>
                  <a:lnTo>
                    <a:pt x="1107499" y="1357842"/>
                  </a:lnTo>
                  <a:lnTo>
                    <a:pt x="1163470" y="1362997"/>
                  </a:lnTo>
                  <a:lnTo>
                    <a:pt x="1219542" y="1366068"/>
                  </a:lnTo>
                  <a:lnTo>
                    <a:pt x="1275658" y="1367433"/>
                  </a:lnTo>
                  <a:lnTo>
                    <a:pt x="1331794" y="1368039"/>
                  </a:lnTo>
                  <a:lnTo>
                    <a:pt x="1387939" y="1365189"/>
                  </a:lnTo>
                  <a:lnTo>
                    <a:pt x="1442918" y="1361193"/>
                  </a:lnTo>
                  <a:lnTo>
                    <a:pt x="1494649" y="1359417"/>
                  </a:lnTo>
                  <a:lnTo>
                    <a:pt x="1548056" y="1355508"/>
                  </a:lnTo>
                  <a:lnTo>
                    <a:pt x="1602989" y="1352211"/>
                  </a:lnTo>
                  <a:lnTo>
                    <a:pt x="1658599" y="1354645"/>
                  </a:lnTo>
                  <a:lnTo>
                    <a:pt x="1714510" y="1350267"/>
                  </a:lnTo>
                  <a:lnTo>
                    <a:pt x="1770554" y="1342863"/>
                  </a:lnTo>
                  <a:lnTo>
                    <a:pt x="1826658" y="1339572"/>
                  </a:lnTo>
                  <a:lnTo>
                    <a:pt x="1882789" y="1334989"/>
                  </a:lnTo>
                  <a:lnTo>
                    <a:pt x="1938932" y="1330223"/>
                  </a:lnTo>
                  <a:lnTo>
                    <a:pt x="1995080" y="1328105"/>
                  </a:lnTo>
                  <a:lnTo>
                    <a:pt x="2054350" y="1324044"/>
                  </a:lnTo>
                  <a:lnTo>
                    <a:pt x="2114617" y="1318340"/>
                  </a:lnTo>
                  <a:lnTo>
                    <a:pt x="2172598" y="1311905"/>
                  </a:lnTo>
                  <a:lnTo>
                    <a:pt x="2226444" y="1305146"/>
                  </a:lnTo>
                  <a:lnTo>
                    <a:pt x="2277671" y="1298242"/>
                  </a:lnTo>
                  <a:lnTo>
                    <a:pt x="2327734" y="1291274"/>
                  </a:lnTo>
                  <a:lnTo>
                    <a:pt x="2377281" y="1284278"/>
                  </a:lnTo>
                  <a:lnTo>
                    <a:pt x="2426598" y="1276100"/>
                  </a:lnTo>
                  <a:lnTo>
                    <a:pt x="2475813" y="1264666"/>
                  </a:lnTo>
                  <a:lnTo>
                    <a:pt x="2524982" y="1258024"/>
                  </a:lnTo>
                  <a:lnTo>
                    <a:pt x="2574132" y="1252733"/>
                  </a:lnTo>
                  <a:lnTo>
                    <a:pt x="2623271" y="1242582"/>
                  </a:lnTo>
                  <a:lnTo>
                    <a:pt x="2672407" y="1233391"/>
                  </a:lnTo>
                  <a:lnTo>
                    <a:pt x="2720372" y="1224237"/>
                  </a:lnTo>
                  <a:lnTo>
                    <a:pt x="2765086" y="1212370"/>
                  </a:lnTo>
                  <a:lnTo>
                    <a:pt x="2808355" y="1202416"/>
                  </a:lnTo>
                  <a:lnTo>
                    <a:pt x="2850983" y="1192923"/>
                  </a:lnTo>
                  <a:lnTo>
                    <a:pt x="2913274" y="1174425"/>
                  </a:lnTo>
                  <a:lnTo>
                    <a:pt x="2968125" y="1154126"/>
                  </a:lnTo>
                  <a:lnTo>
                    <a:pt x="3015703" y="1132123"/>
                  </a:lnTo>
                  <a:lnTo>
                    <a:pt x="3077349" y="1096960"/>
                  </a:lnTo>
                  <a:lnTo>
                    <a:pt x="3129604" y="1055959"/>
                  </a:lnTo>
                  <a:lnTo>
                    <a:pt x="3182295" y="1005674"/>
                  </a:lnTo>
                  <a:lnTo>
                    <a:pt x="3239497" y="942565"/>
                  </a:lnTo>
                  <a:lnTo>
                    <a:pt x="3274683" y="881456"/>
                  </a:lnTo>
                  <a:lnTo>
                    <a:pt x="3286299" y="827634"/>
                  </a:lnTo>
                  <a:lnTo>
                    <a:pt x="3283371" y="770743"/>
                  </a:lnTo>
                  <a:lnTo>
                    <a:pt x="3268782" y="715180"/>
                  </a:lnTo>
                  <a:lnTo>
                    <a:pt x="3236945" y="652727"/>
                  </a:lnTo>
                  <a:lnTo>
                    <a:pt x="3202279" y="596641"/>
                  </a:lnTo>
                  <a:lnTo>
                    <a:pt x="3139982" y="536483"/>
                  </a:lnTo>
                  <a:lnTo>
                    <a:pt x="3085997" y="500668"/>
                  </a:lnTo>
                  <a:lnTo>
                    <a:pt x="3027155" y="457198"/>
                  </a:lnTo>
                  <a:lnTo>
                    <a:pt x="2976781" y="426628"/>
                  </a:lnTo>
                  <a:lnTo>
                    <a:pt x="2924811" y="394173"/>
                  </a:lnTo>
                  <a:lnTo>
                    <a:pt x="2869249" y="366620"/>
                  </a:lnTo>
                  <a:lnTo>
                    <a:pt x="2808331" y="339348"/>
                  </a:lnTo>
                  <a:lnTo>
                    <a:pt x="2765575" y="322687"/>
                  </a:lnTo>
                  <a:lnTo>
                    <a:pt x="2719276" y="303583"/>
                  </a:lnTo>
                  <a:lnTo>
                    <a:pt x="2674522" y="286514"/>
                  </a:lnTo>
                  <a:lnTo>
                    <a:pt x="2628895" y="271129"/>
                  </a:lnTo>
                  <a:lnTo>
                    <a:pt x="2577421" y="256492"/>
                  </a:lnTo>
                  <a:lnTo>
                    <a:pt x="2526466" y="239068"/>
                  </a:lnTo>
                  <a:lnTo>
                    <a:pt x="2475355" y="221966"/>
                  </a:lnTo>
                  <a:lnTo>
                    <a:pt x="2421443" y="210465"/>
                  </a:lnTo>
                  <a:lnTo>
                    <a:pt x="2363167" y="198335"/>
                  </a:lnTo>
                  <a:lnTo>
                    <a:pt x="2303341" y="186315"/>
                  </a:lnTo>
                  <a:lnTo>
                    <a:pt x="2245556" y="177073"/>
                  </a:lnTo>
                  <a:lnTo>
                    <a:pt x="2185559" y="165946"/>
                  </a:lnTo>
                  <a:lnTo>
                    <a:pt x="2123800" y="155542"/>
                  </a:lnTo>
                  <a:lnTo>
                    <a:pt x="2061255" y="150918"/>
                  </a:lnTo>
                  <a:lnTo>
                    <a:pt x="1998363" y="142624"/>
                  </a:lnTo>
                  <a:lnTo>
                    <a:pt x="1937656" y="132308"/>
                  </a:lnTo>
                  <a:lnTo>
                    <a:pt x="1883379" y="123824"/>
                  </a:lnTo>
                  <a:lnTo>
                    <a:pt x="1838198" y="119274"/>
                  </a:lnTo>
                  <a:lnTo>
                    <a:pt x="1777487" y="1156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991338" y="357968"/>
            <a:ext cx="2723943" cy="550470"/>
            <a:chOff x="991338" y="357968"/>
            <a:chExt cx="2723943" cy="550470"/>
          </a:xfrm>
        </p:grpSpPr>
        <p:sp>
          <p:nvSpPr>
            <p:cNvPr id="2" name="Freeform 1"/>
            <p:cNvSpPr/>
            <p:nvPr/>
          </p:nvSpPr>
          <p:spPr>
            <a:xfrm>
              <a:off x="991338" y="371261"/>
              <a:ext cx="502696" cy="536843"/>
            </a:xfrm>
            <a:custGeom>
              <a:avLst/>
              <a:gdLst/>
              <a:ahLst/>
              <a:cxnLst/>
              <a:rect l="0" t="0" r="0" b="0"/>
              <a:pathLst>
                <a:path w="502696" h="536843">
                  <a:moveTo>
                    <a:pt x="272081" y="39350"/>
                  </a:moveTo>
                  <a:lnTo>
                    <a:pt x="260903" y="22582"/>
                  </a:lnTo>
                  <a:lnTo>
                    <a:pt x="242936" y="11231"/>
                  </a:lnTo>
                  <a:lnTo>
                    <a:pt x="219354" y="3456"/>
                  </a:lnTo>
                  <a:lnTo>
                    <a:pt x="193275" y="0"/>
                  </a:lnTo>
                  <a:lnTo>
                    <a:pt x="169206" y="4704"/>
                  </a:lnTo>
                  <a:lnTo>
                    <a:pt x="119569" y="32376"/>
                  </a:lnTo>
                  <a:lnTo>
                    <a:pt x="73677" y="81932"/>
                  </a:lnTo>
                  <a:lnTo>
                    <a:pt x="38330" y="142574"/>
                  </a:lnTo>
                  <a:lnTo>
                    <a:pt x="17245" y="197563"/>
                  </a:lnTo>
                  <a:lnTo>
                    <a:pt x="6742" y="226650"/>
                  </a:lnTo>
                  <a:lnTo>
                    <a:pt x="0" y="289864"/>
                  </a:lnTo>
                  <a:lnTo>
                    <a:pt x="4257" y="353346"/>
                  </a:lnTo>
                  <a:lnTo>
                    <a:pt x="16363" y="413806"/>
                  </a:lnTo>
                  <a:lnTo>
                    <a:pt x="33139" y="467689"/>
                  </a:lnTo>
                  <a:lnTo>
                    <a:pt x="58637" y="506886"/>
                  </a:lnTo>
                  <a:lnTo>
                    <a:pt x="78561" y="519325"/>
                  </a:lnTo>
                  <a:lnTo>
                    <a:pt x="129480" y="536842"/>
                  </a:lnTo>
                  <a:lnTo>
                    <a:pt x="176277" y="536795"/>
                  </a:lnTo>
                  <a:lnTo>
                    <a:pt x="227187" y="534961"/>
                  </a:lnTo>
                  <a:lnTo>
                    <a:pt x="288386" y="524767"/>
                  </a:lnTo>
                  <a:lnTo>
                    <a:pt x="342416" y="501436"/>
                  </a:lnTo>
                  <a:lnTo>
                    <a:pt x="397980" y="460119"/>
                  </a:lnTo>
                  <a:lnTo>
                    <a:pt x="453150" y="413972"/>
                  </a:lnTo>
                  <a:lnTo>
                    <a:pt x="479250" y="375392"/>
                  </a:lnTo>
                  <a:lnTo>
                    <a:pt x="498581" y="322335"/>
                  </a:lnTo>
                  <a:lnTo>
                    <a:pt x="502695" y="270030"/>
                  </a:lnTo>
                  <a:lnTo>
                    <a:pt x="500289" y="231702"/>
                  </a:lnTo>
                  <a:lnTo>
                    <a:pt x="484541" y="170528"/>
                  </a:lnTo>
                  <a:lnTo>
                    <a:pt x="453900" y="122597"/>
                  </a:lnTo>
                  <a:lnTo>
                    <a:pt x="427729" y="97291"/>
                  </a:lnTo>
                  <a:lnTo>
                    <a:pt x="368733" y="63762"/>
                  </a:lnTo>
                  <a:lnTo>
                    <a:pt x="346623" y="57219"/>
                  </a:lnTo>
                  <a:lnTo>
                    <a:pt x="303667" y="604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05616" y="85280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07649" y="357968"/>
              <a:ext cx="300571" cy="550470"/>
            </a:xfrm>
            <a:custGeom>
              <a:avLst/>
              <a:gdLst/>
              <a:ahLst/>
              <a:cxnLst/>
              <a:rect l="0" t="0" r="0" b="0"/>
              <a:pathLst>
                <a:path w="300571" h="550470">
                  <a:moveTo>
                    <a:pt x="171750" y="0"/>
                  </a:moveTo>
                  <a:lnTo>
                    <a:pt x="129088" y="48901"/>
                  </a:lnTo>
                  <a:lnTo>
                    <a:pt x="94469" y="105963"/>
                  </a:lnTo>
                  <a:lnTo>
                    <a:pt x="66450" y="158755"/>
                  </a:lnTo>
                  <a:lnTo>
                    <a:pt x="38386" y="219832"/>
                  </a:lnTo>
                  <a:lnTo>
                    <a:pt x="11482" y="280987"/>
                  </a:lnTo>
                  <a:lnTo>
                    <a:pt x="0" y="331000"/>
                  </a:lnTo>
                  <a:lnTo>
                    <a:pt x="1798" y="382864"/>
                  </a:lnTo>
                  <a:lnTo>
                    <a:pt x="4020" y="434106"/>
                  </a:lnTo>
                  <a:lnTo>
                    <a:pt x="8686" y="464727"/>
                  </a:lnTo>
                  <a:lnTo>
                    <a:pt x="20898" y="490815"/>
                  </a:lnTo>
                  <a:lnTo>
                    <a:pt x="51745" y="530570"/>
                  </a:lnTo>
                  <a:lnTo>
                    <a:pt x="78871" y="548060"/>
                  </a:lnTo>
                  <a:lnTo>
                    <a:pt x="102004" y="550469"/>
                  </a:lnTo>
                  <a:lnTo>
                    <a:pt x="154983" y="542483"/>
                  </a:lnTo>
                  <a:lnTo>
                    <a:pt x="209338" y="527301"/>
                  </a:lnTo>
                  <a:lnTo>
                    <a:pt x="265910" y="483040"/>
                  </a:lnTo>
                  <a:lnTo>
                    <a:pt x="286737" y="446760"/>
                  </a:lnTo>
                  <a:lnTo>
                    <a:pt x="300316" y="411964"/>
                  </a:lnTo>
                  <a:lnTo>
                    <a:pt x="300570" y="368249"/>
                  </a:lnTo>
                  <a:lnTo>
                    <a:pt x="293237" y="329430"/>
                  </a:lnTo>
                  <a:lnTo>
                    <a:pt x="278066" y="301290"/>
                  </a:lnTo>
                  <a:lnTo>
                    <a:pt x="259165" y="288715"/>
                  </a:lnTo>
                  <a:lnTo>
                    <a:pt x="235167" y="280396"/>
                  </a:lnTo>
                  <a:lnTo>
                    <a:pt x="181634" y="275056"/>
                  </a:lnTo>
                  <a:lnTo>
                    <a:pt x="155085" y="276665"/>
                  </a:lnTo>
                  <a:lnTo>
                    <a:pt x="109446" y="296762"/>
                  </a:lnTo>
                  <a:lnTo>
                    <a:pt x="5593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58466" y="398653"/>
              <a:ext cx="956815" cy="317285"/>
            </a:xfrm>
            <a:custGeom>
              <a:avLst/>
              <a:gdLst/>
              <a:ahLst/>
              <a:cxnLst/>
              <a:rect l="0" t="0" r="0" b="0"/>
              <a:pathLst>
                <a:path w="956815" h="317285">
                  <a:moveTo>
                    <a:pt x="0" y="222528"/>
                  </a:moveTo>
                  <a:lnTo>
                    <a:pt x="5589" y="200171"/>
                  </a:lnTo>
                  <a:lnTo>
                    <a:pt x="10745" y="194755"/>
                  </a:lnTo>
                  <a:lnTo>
                    <a:pt x="17692" y="192314"/>
                  </a:lnTo>
                  <a:lnTo>
                    <a:pt x="72520" y="183887"/>
                  </a:lnTo>
                  <a:lnTo>
                    <a:pt x="135098" y="175282"/>
                  </a:lnTo>
                  <a:lnTo>
                    <a:pt x="188210" y="170951"/>
                  </a:lnTo>
                  <a:lnTo>
                    <a:pt x="236830" y="169031"/>
                  </a:lnTo>
                  <a:lnTo>
                    <a:pt x="288281" y="162743"/>
                  </a:lnTo>
                  <a:lnTo>
                    <a:pt x="339400" y="159190"/>
                  </a:lnTo>
                  <a:lnTo>
                    <a:pt x="396069" y="154341"/>
                  </a:lnTo>
                  <a:lnTo>
                    <a:pt x="419356" y="155958"/>
                  </a:lnTo>
                  <a:lnTo>
                    <a:pt x="462901" y="153703"/>
                  </a:lnTo>
                  <a:lnTo>
                    <a:pt x="516476" y="158240"/>
                  </a:lnTo>
                  <a:lnTo>
                    <a:pt x="571830" y="159026"/>
                  </a:lnTo>
                  <a:lnTo>
                    <a:pt x="632685" y="159259"/>
                  </a:lnTo>
                  <a:lnTo>
                    <a:pt x="689580" y="159328"/>
                  </a:lnTo>
                  <a:lnTo>
                    <a:pt x="751632" y="160521"/>
                  </a:lnTo>
                  <a:lnTo>
                    <a:pt x="802017" y="164569"/>
                  </a:lnTo>
                  <a:lnTo>
                    <a:pt x="845948" y="164021"/>
                  </a:lnTo>
                  <a:lnTo>
                    <a:pt x="889770" y="165028"/>
                  </a:lnTo>
                  <a:lnTo>
                    <a:pt x="902016" y="163138"/>
                  </a:lnTo>
                  <a:lnTo>
                    <a:pt x="909010" y="158368"/>
                  </a:lnTo>
                  <a:lnTo>
                    <a:pt x="912503" y="151679"/>
                  </a:lnTo>
                  <a:lnTo>
                    <a:pt x="913662" y="143710"/>
                  </a:lnTo>
                  <a:lnTo>
                    <a:pt x="912095" y="136057"/>
                  </a:lnTo>
                  <a:lnTo>
                    <a:pt x="904114" y="121315"/>
                  </a:lnTo>
                  <a:lnTo>
                    <a:pt x="880878" y="99862"/>
                  </a:lnTo>
                  <a:lnTo>
                    <a:pt x="819835" y="64622"/>
                  </a:lnTo>
                  <a:lnTo>
                    <a:pt x="756659" y="22488"/>
                  </a:lnTo>
                  <a:lnTo>
                    <a:pt x="715663" y="0"/>
                  </a:lnTo>
                  <a:lnTo>
                    <a:pt x="712245" y="476"/>
                  </a:lnTo>
                  <a:lnTo>
                    <a:pt x="713475" y="4304"/>
                  </a:lnTo>
                  <a:lnTo>
                    <a:pt x="724202" y="16745"/>
                  </a:lnTo>
                  <a:lnTo>
                    <a:pt x="780847" y="56320"/>
                  </a:lnTo>
                  <a:lnTo>
                    <a:pt x="836081" y="88224"/>
                  </a:lnTo>
                  <a:lnTo>
                    <a:pt x="895456" y="131198"/>
                  </a:lnTo>
                  <a:lnTo>
                    <a:pt x="947635" y="160776"/>
                  </a:lnTo>
                  <a:lnTo>
                    <a:pt x="953461" y="167322"/>
                  </a:lnTo>
                  <a:lnTo>
                    <a:pt x="956175" y="175195"/>
                  </a:lnTo>
                  <a:lnTo>
                    <a:pt x="956814" y="183954"/>
                  </a:lnTo>
                  <a:lnTo>
                    <a:pt x="953731" y="192133"/>
                  </a:lnTo>
                  <a:lnTo>
                    <a:pt x="940947" y="207459"/>
                  </a:lnTo>
                  <a:lnTo>
                    <a:pt x="904144" y="235192"/>
                  </a:lnTo>
                  <a:lnTo>
                    <a:pt x="863078" y="259388"/>
                  </a:lnTo>
                  <a:lnTo>
                    <a:pt x="803263" y="303175"/>
                  </a:lnTo>
                  <a:lnTo>
                    <a:pt x="779109" y="3172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889195" y="94756"/>
            <a:ext cx="4070350" cy="839135"/>
            <a:chOff x="3889195" y="94756"/>
            <a:chExt cx="4070350" cy="839135"/>
          </a:xfrm>
        </p:grpSpPr>
        <p:sp>
          <p:nvSpPr>
            <p:cNvPr id="7" name="Freeform 6"/>
            <p:cNvSpPr/>
            <p:nvPr/>
          </p:nvSpPr>
          <p:spPr>
            <a:xfrm>
              <a:off x="3889195" y="376363"/>
              <a:ext cx="317818" cy="368209"/>
            </a:xfrm>
            <a:custGeom>
              <a:avLst/>
              <a:gdLst/>
              <a:ahLst/>
              <a:cxnLst/>
              <a:rect l="0" t="0" r="0" b="0"/>
              <a:pathLst>
                <a:path w="317818" h="368209">
                  <a:moveTo>
                    <a:pt x="195862" y="23719"/>
                  </a:moveTo>
                  <a:lnTo>
                    <a:pt x="169475" y="8078"/>
                  </a:lnTo>
                  <a:lnTo>
                    <a:pt x="146310" y="0"/>
                  </a:lnTo>
                  <a:lnTo>
                    <a:pt x="106960" y="54"/>
                  </a:lnTo>
                  <a:lnTo>
                    <a:pt x="54082" y="11722"/>
                  </a:lnTo>
                  <a:lnTo>
                    <a:pt x="34972" y="22677"/>
                  </a:lnTo>
                  <a:lnTo>
                    <a:pt x="11060" y="47587"/>
                  </a:lnTo>
                  <a:lnTo>
                    <a:pt x="2593" y="70202"/>
                  </a:lnTo>
                  <a:lnTo>
                    <a:pt x="0" y="94681"/>
                  </a:lnTo>
                  <a:lnTo>
                    <a:pt x="2747" y="117259"/>
                  </a:lnTo>
                  <a:lnTo>
                    <a:pt x="10987" y="135872"/>
                  </a:lnTo>
                  <a:lnTo>
                    <a:pt x="16460" y="144112"/>
                  </a:lnTo>
                  <a:lnTo>
                    <a:pt x="31900" y="156386"/>
                  </a:lnTo>
                  <a:lnTo>
                    <a:pt x="90971" y="181278"/>
                  </a:lnTo>
                  <a:lnTo>
                    <a:pt x="143947" y="195612"/>
                  </a:lnTo>
                  <a:lnTo>
                    <a:pt x="195096" y="216944"/>
                  </a:lnTo>
                  <a:lnTo>
                    <a:pt x="257314" y="242953"/>
                  </a:lnTo>
                  <a:lnTo>
                    <a:pt x="307399" y="283567"/>
                  </a:lnTo>
                  <a:lnTo>
                    <a:pt x="315623" y="303764"/>
                  </a:lnTo>
                  <a:lnTo>
                    <a:pt x="317817" y="315700"/>
                  </a:lnTo>
                  <a:lnTo>
                    <a:pt x="314015" y="335203"/>
                  </a:lnTo>
                  <a:lnTo>
                    <a:pt x="309726" y="343679"/>
                  </a:lnTo>
                  <a:lnTo>
                    <a:pt x="295601" y="356216"/>
                  </a:lnTo>
                  <a:lnTo>
                    <a:pt x="276455" y="364518"/>
                  </a:lnTo>
                  <a:lnTo>
                    <a:pt x="252348" y="368208"/>
                  </a:lnTo>
                  <a:lnTo>
                    <a:pt x="192678" y="354936"/>
                  </a:lnTo>
                  <a:lnTo>
                    <a:pt x="167541" y="347181"/>
                  </a:lnTo>
                  <a:lnTo>
                    <a:pt x="150909" y="333597"/>
                  </a:lnTo>
                  <a:lnTo>
                    <a:pt x="132691" y="3079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306155" y="473782"/>
              <a:ext cx="18213" cy="252685"/>
            </a:xfrm>
            <a:custGeom>
              <a:avLst/>
              <a:gdLst/>
              <a:ahLst/>
              <a:cxnLst/>
              <a:rect l="0" t="0" r="0" b="0"/>
              <a:pathLst>
                <a:path w="18213" h="252685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8212" y="170690"/>
                  </a:lnTo>
                  <a:lnTo>
                    <a:pt x="17095" y="208112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64041" y="326383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474611" y="421139"/>
              <a:ext cx="147400" cy="284271"/>
            </a:xfrm>
            <a:custGeom>
              <a:avLst/>
              <a:gdLst/>
              <a:ahLst/>
              <a:cxnLst/>
              <a:rect l="0" t="0" r="0" b="0"/>
              <a:pathLst>
                <a:path w="147400" h="284271">
                  <a:moveTo>
                    <a:pt x="147399" y="0"/>
                  </a:moveTo>
                  <a:lnTo>
                    <a:pt x="136221" y="11179"/>
                  </a:lnTo>
                  <a:lnTo>
                    <a:pt x="106966" y="73218"/>
                  </a:lnTo>
                  <a:lnTo>
                    <a:pt x="81792" y="134612"/>
                  </a:lnTo>
                  <a:lnTo>
                    <a:pt x="56048" y="189216"/>
                  </a:lnTo>
                  <a:lnTo>
                    <a:pt x="18400" y="245423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443026" y="473782"/>
              <a:ext cx="189513" cy="168457"/>
            </a:xfrm>
            <a:custGeom>
              <a:avLst/>
              <a:gdLst/>
              <a:ahLst/>
              <a:cxnLst/>
              <a:rect l="0" t="0" r="0" b="0"/>
              <a:pathLst>
                <a:path w="189513" h="168457">
                  <a:moveTo>
                    <a:pt x="189512" y="168456"/>
                  </a:moveTo>
                  <a:lnTo>
                    <a:pt x="172745" y="162867"/>
                  </a:lnTo>
                  <a:lnTo>
                    <a:pt x="158274" y="150764"/>
                  </a:lnTo>
                  <a:lnTo>
                    <a:pt x="104391" y="94128"/>
                  </a:lnTo>
                  <a:lnTo>
                    <a:pt x="53488" y="39863"/>
                  </a:lnTo>
                  <a:lnTo>
                    <a:pt x="37810" y="223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13028" y="273740"/>
              <a:ext cx="40652" cy="421141"/>
            </a:xfrm>
            <a:custGeom>
              <a:avLst/>
              <a:gdLst/>
              <a:ahLst/>
              <a:cxnLst/>
              <a:rect l="0" t="0" r="0" b="0"/>
              <a:pathLst>
                <a:path w="40652" h="421141">
                  <a:moveTo>
                    <a:pt x="9065" y="0"/>
                  </a:moveTo>
                  <a:lnTo>
                    <a:pt x="0" y="58617"/>
                  </a:lnTo>
                  <a:lnTo>
                    <a:pt x="4559" y="104586"/>
                  </a:lnTo>
                  <a:lnTo>
                    <a:pt x="13319" y="160840"/>
                  </a:lnTo>
                  <a:lnTo>
                    <a:pt x="23323" y="216373"/>
                  </a:lnTo>
                  <a:lnTo>
                    <a:pt x="36015" y="274238"/>
                  </a:lnTo>
                  <a:lnTo>
                    <a:pt x="39277" y="327311"/>
                  </a:lnTo>
                  <a:lnTo>
                    <a:pt x="40379" y="385232"/>
                  </a:lnTo>
                  <a:lnTo>
                    <a:pt x="40651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906279" y="505367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21057"/>
                  </a:moveTo>
                  <a:lnTo>
                    <a:pt x="178335" y="9879"/>
                  </a:lnTo>
                  <a:lnTo>
                    <a:pt x="171533" y="7756"/>
                  </a:lnTo>
                  <a:lnTo>
                    <a:pt x="114183" y="9933"/>
                  </a:lnTo>
                  <a:lnTo>
                    <a:pt x="57693" y="924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127378" y="470586"/>
              <a:ext cx="155389" cy="184397"/>
            </a:xfrm>
            <a:custGeom>
              <a:avLst/>
              <a:gdLst/>
              <a:ahLst/>
              <a:cxnLst/>
              <a:rect l="0" t="0" r="0" b="0"/>
              <a:pathLst>
                <a:path w="155389" h="184397">
                  <a:moveTo>
                    <a:pt x="0" y="129538"/>
                  </a:moveTo>
                  <a:lnTo>
                    <a:pt x="17981" y="113897"/>
                  </a:lnTo>
                  <a:lnTo>
                    <a:pt x="74354" y="91101"/>
                  </a:lnTo>
                  <a:lnTo>
                    <a:pt x="126428" y="67819"/>
                  </a:lnTo>
                  <a:lnTo>
                    <a:pt x="152364" y="42620"/>
                  </a:lnTo>
                  <a:lnTo>
                    <a:pt x="155388" y="34158"/>
                  </a:lnTo>
                  <a:lnTo>
                    <a:pt x="155065" y="26177"/>
                  </a:lnTo>
                  <a:lnTo>
                    <a:pt x="152509" y="18517"/>
                  </a:lnTo>
                  <a:lnTo>
                    <a:pt x="146127" y="12240"/>
                  </a:lnTo>
                  <a:lnTo>
                    <a:pt x="126557" y="2146"/>
                  </a:lnTo>
                  <a:lnTo>
                    <a:pt x="105380" y="0"/>
                  </a:lnTo>
                  <a:lnTo>
                    <a:pt x="85440" y="4115"/>
                  </a:lnTo>
                  <a:lnTo>
                    <a:pt x="53575" y="25821"/>
                  </a:lnTo>
                  <a:lnTo>
                    <a:pt x="24751" y="52639"/>
                  </a:lnTo>
                  <a:lnTo>
                    <a:pt x="16849" y="72744"/>
                  </a:lnTo>
                  <a:lnTo>
                    <a:pt x="14508" y="97277"/>
                  </a:lnTo>
                  <a:lnTo>
                    <a:pt x="20936" y="136227"/>
                  </a:lnTo>
                  <a:lnTo>
                    <a:pt x="31142" y="159417"/>
                  </a:lnTo>
                  <a:lnTo>
                    <a:pt x="46596" y="175183"/>
                  </a:lnTo>
                  <a:lnTo>
                    <a:pt x="55631" y="181025"/>
                  </a:lnTo>
                  <a:lnTo>
                    <a:pt x="78147" y="184396"/>
                  </a:lnTo>
                  <a:lnTo>
                    <a:pt x="126342" y="1821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332359" y="510574"/>
              <a:ext cx="184575" cy="215893"/>
            </a:xfrm>
            <a:custGeom>
              <a:avLst/>
              <a:gdLst/>
              <a:ahLst/>
              <a:cxnLst/>
              <a:rect l="0" t="0" r="0" b="0"/>
              <a:pathLst>
                <a:path w="184575" h="215893">
                  <a:moveTo>
                    <a:pt x="5589" y="47436"/>
                  </a:moveTo>
                  <a:lnTo>
                    <a:pt x="0" y="64203"/>
                  </a:lnTo>
                  <a:lnTo>
                    <a:pt x="2113" y="96988"/>
                  </a:lnTo>
                  <a:lnTo>
                    <a:pt x="13308" y="149987"/>
                  </a:lnTo>
                  <a:lnTo>
                    <a:pt x="21004" y="181027"/>
                  </a:lnTo>
                  <a:lnTo>
                    <a:pt x="5053" y="120533"/>
                  </a:lnTo>
                  <a:lnTo>
                    <a:pt x="672" y="99810"/>
                  </a:lnTo>
                  <a:lnTo>
                    <a:pt x="10299" y="41811"/>
                  </a:lnTo>
                  <a:lnTo>
                    <a:pt x="25572" y="12364"/>
                  </a:lnTo>
                  <a:lnTo>
                    <a:pt x="34119" y="6507"/>
                  </a:lnTo>
                  <a:lnTo>
                    <a:pt x="56093" y="0"/>
                  </a:lnTo>
                  <a:lnTo>
                    <a:pt x="78338" y="3346"/>
                  </a:lnTo>
                  <a:lnTo>
                    <a:pt x="107473" y="18385"/>
                  </a:lnTo>
                  <a:lnTo>
                    <a:pt x="138278" y="44427"/>
                  </a:lnTo>
                  <a:lnTo>
                    <a:pt x="154219" y="76310"/>
                  </a:lnTo>
                  <a:lnTo>
                    <a:pt x="170085" y="129005"/>
                  </a:lnTo>
                  <a:lnTo>
                    <a:pt x="181365" y="181355"/>
                  </a:lnTo>
                  <a:lnTo>
                    <a:pt x="184574" y="2158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601289" y="315854"/>
              <a:ext cx="10401" cy="389556"/>
            </a:xfrm>
            <a:custGeom>
              <a:avLst/>
              <a:gdLst/>
              <a:ahLst/>
              <a:cxnLst/>
              <a:rect l="0" t="0" r="0" b="0"/>
              <a:pathLst>
                <a:path w="10401" h="389556">
                  <a:moveTo>
                    <a:pt x="10400" y="0"/>
                  </a:moveTo>
                  <a:lnTo>
                    <a:pt x="2067" y="54145"/>
                  </a:lnTo>
                  <a:lnTo>
                    <a:pt x="305" y="114681"/>
                  </a:lnTo>
                  <a:lnTo>
                    <a:pt x="0" y="165651"/>
                  </a:lnTo>
                  <a:lnTo>
                    <a:pt x="7132" y="228040"/>
                  </a:lnTo>
                  <a:lnTo>
                    <a:pt x="9432" y="278268"/>
                  </a:lnTo>
                  <a:lnTo>
                    <a:pt x="7089" y="341403"/>
                  </a:lnTo>
                  <a:lnTo>
                    <a:pt x="4249" y="363475"/>
                  </a:lnTo>
                  <a:lnTo>
                    <a:pt x="1040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74818" y="494839"/>
              <a:ext cx="231628" cy="30800"/>
            </a:xfrm>
            <a:custGeom>
              <a:avLst/>
              <a:gdLst/>
              <a:ahLst/>
              <a:cxnLst/>
              <a:rect l="0" t="0" r="0" b="0"/>
              <a:pathLst>
                <a:path w="231628" h="30800">
                  <a:moveTo>
                    <a:pt x="231627" y="21057"/>
                  </a:moveTo>
                  <a:lnTo>
                    <a:pt x="214860" y="15468"/>
                  </a:lnTo>
                  <a:lnTo>
                    <a:pt x="197269" y="15843"/>
                  </a:lnTo>
                  <a:lnTo>
                    <a:pt x="138629" y="27606"/>
                  </a:lnTo>
                  <a:lnTo>
                    <a:pt x="83883" y="30799"/>
                  </a:lnTo>
                  <a:lnTo>
                    <a:pt x="57169" y="28896"/>
                  </a:lnTo>
                  <a:lnTo>
                    <a:pt x="17662" y="117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721913" y="242155"/>
              <a:ext cx="192390" cy="434943"/>
            </a:xfrm>
            <a:custGeom>
              <a:avLst/>
              <a:gdLst/>
              <a:ahLst/>
              <a:cxnLst/>
              <a:rect l="0" t="0" r="0" b="0"/>
              <a:pathLst>
                <a:path w="192390" h="434943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6073" y="91829"/>
                  </a:lnTo>
                  <a:lnTo>
                    <a:pt x="16907" y="142531"/>
                  </a:lnTo>
                  <a:lnTo>
                    <a:pt x="23761" y="191190"/>
                  </a:lnTo>
                  <a:lnTo>
                    <a:pt x="26076" y="254445"/>
                  </a:lnTo>
                  <a:lnTo>
                    <a:pt x="33769" y="312000"/>
                  </a:lnTo>
                  <a:lnTo>
                    <a:pt x="36502" y="368429"/>
                  </a:lnTo>
                  <a:lnTo>
                    <a:pt x="31453" y="419047"/>
                  </a:lnTo>
                  <a:lnTo>
                    <a:pt x="29851" y="422084"/>
                  </a:lnTo>
                  <a:lnTo>
                    <a:pt x="28783" y="419430"/>
                  </a:lnTo>
                  <a:lnTo>
                    <a:pt x="18500" y="355970"/>
                  </a:lnTo>
                  <a:lnTo>
                    <a:pt x="19943" y="318382"/>
                  </a:lnTo>
                  <a:lnTo>
                    <a:pt x="26007" y="297091"/>
                  </a:lnTo>
                  <a:lnTo>
                    <a:pt x="36501" y="279829"/>
                  </a:lnTo>
                  <a:lnTo>
                    <a:pt x="55202" y="267478"/>
                  </a:lnTo>
                  <a:lnTo>
                    <a:pt x="66741" y="262547"/>
                  </a:lnTo>
                  <a:lnTo>
                    <a:pt x="77943" y="262769"/>
                  </a:lnTo>
                  <a:lnTo>
                    <a:pt x="99747" y="272374"/>
                  </a:lnTo>
                  <a:lnTo>
                    <a:pt x="126165" y="297512"/>
                  </a:lnTo>
                  <a:lnTo>
                    <a:pt x="170338" y="358207"/>
                  </a:lnTo>
                  <a:lnTo>
                    <a:pt x="185945" y="389625"/>
                  </a:lnTo>
                  <a:lnTo>
                    <a:pt x="192389" y="426750"/>
                  </a:lnTo>
                  <a:lnTo>
                    <a:pt x="192124" y="433069"/>
                  </a:lnTo>
                  <a:lnTo>
                    <a:pt x="190777" y="434942"/>
                  </a:lnTo>
                  <a:lnTo>
                    <a:pt x="184574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978841" y="428895"/>
              <a:ext cx="236007" cy="253034"/>
            </a:xfrm>
            <a:custGeom>
              <a:avLst/>
              <a:gdLst/>
              <a:ahLst/>
              <a:cxnLst/>
              <a:rect l="0" t="0" r="0" b="0"/>
              <a:pathLst>
                <a:path w="236007" h="253034">
                  <a:moveTo>
                    <a:pt x="159273" y="13301"/>
                  </a:moveTo>
                  <a:lnTo>
                    <a:pt x="148094" y="2123"/>
                  </a:lnTo>
                  <a:lnTo>
                    <a:pt x="141292" y="0"/>
                  </a:lnTo>
                  <a:lnTo>
                    <a:pt x="89531" y="2177"/>
                  </a:lnTo>
                  <a:lnTo>
                    <a:pt x="69395" y="8747"/>
                  </a:lnTo>
                  <a:lnTo>
                    <a:pt x="30064" y="38655"/>
                  </a:lnTo>
                  <a:lnTo>
                    <a:pt x="9724" y="60328"/>
                  </a:lnTo>
                  <a:lnTo>
                    <a:pt x="0" y="78656"/>
                  </a:lnTo>
                  <a:lnTo>
                    <a:pt x="1618" y="84947"/>
                  </a:lnTo>
                  <a:lnTo>
                    <a:pt x="7376" y="89141"/>
                  </a:lnTo>
                  <a:lnTo>
                    <a:pt x="37837" y="95044"/>
                  </a:lnTo>
                  <a:lnTo>
                    <a:pt x="62018" y="98764"/>
                  </a:lnTo>
                  <a:lnTo>
                    <a:pt x="116830" y="121103"/>
                  </a:lnTo>
                  <a:lnTo>
                    <a:pt x="178091" y="139513"/>
                  </a:lnTo>
                  <a:lnTo>
                    <a:pt x="199222" y="147774"/>
                  </a:lnTo>
                  <a:lnTo>
                    <a:pt x="216413" y="159245"/>
                  </a:lnTo>
                  <a:lnTo>
                    <a:pt x="228732" y="175261"/>
                  </a:lnTo>
                  <a:lnTo>
                    <a:pt x="233655" y="184446"/>
                  </a:lnTo>
                  <a:lnTo>
                    <a:pt x="236006" y="204009"/>
                  </a:lnTo>
                  <a:lnTo>
                    <a:pt x="234994" y="214139"/>
                  </a:lnTo>
                  <a:lnTo>
                    <a:pt x="229641" y="222063"/>
                  </a:lnTo>
                  <a:lnTo>
                    <a:pt x="211214" y="233986"/>
                  </a:lnTo>
                  <a:lnTo>
                    <a:pt x="168493" y="250002"/>
                  </a:lnTo>
                  <a:lnTo>
                    <a:pt x="143094" y="253033"/>
                  </a:lnTo>
                  <a:lnTo>
                    <a:pt x="119327" y="245021"/>
                  </a:lnTo>
                  <a:lnTo>
                    <a:pt x="75045" y="223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338155" y="401250"/>
              <a:ext cx="834736" cy="251517"/>
            </a:xfrm>
            <a:custGeom>
              <a:avLst/>
              <a:gdLst/>
              <a:ahLst/>
              <a:cxnLst/>
              <a:rect l="0" t="0" r="0" b="0"/>
              <a:pathLst>
                <a:path w="834736" h="251517">
                  <a:moveTo>
                    <a:pt x="0" y="125174"/>
                  </a:moveTo>
                  <a:lnTo>
                    <a:pt x="55141" y="110520"/>
                  </a:lnTo>
                  <a:lnTo>
                    <a:pt x="117876" y="113294"/>
                  </a:lnTo>
                  <a:lnTo>
                    <a:pt x="172373" y="114379"/>
                  </a:lnTo>
                  <a:lnTo>
                    <a:pt x="233876" y="106277"/>
                  </a:lnTo>
                  <a:lnTo>
                    <a:pt x="271288" y="107877"/>
                  </a:lnTo>
                  <a:lnTo>
                    <a:pt x="293708" y="110468"/>
                  </a:lnTo>
                  <a:lnTo>
                    <a:pt x="342936" y="108838"/>
                  </a:lnTo>
                  <a:lnTo>
                    <a:pt x="391340" y="112925"/>
                  </a:lnTo>
                  <a:lnTo>
                    <a:pt x="442726" y="114136"/>
                  </a:lnTo>
                  <a:lnTo>
                    <a:pt x="494996" y="117614"/>
                  </a:lnTo>
                  <a:lnTo>
                    <a:pt x="547529" y="122934"/>
                  </a:lnTo>
                  <a:lnTo>
                    <a:pt x="600139" y="124511"/>
                  </a:lnTo>
                  <a:lnTo>
                    <a:pt x="649651" y="124978"/>
                  </a:lnTo>
                  <a:lnTo>
                    <a:pt x="708304" y="125135"/>
                  </a:lnTo>
                  <a:lnTo>
                    <a:pt x="763780" y="126336"/>
                  </a:lnTo>
                  <a:lnTo>
                    <a:pt x="826180" y="134238"/>
                  </a:lnTo>
                  <a:lnTo>
                    <a:pt x="832717" y="132387"/>
                  </a:lnTo>
                  <a:lnTo>
                    <a:pt x="834735" y="128813"/>
                  </a:lnTo>
                  <a:lnTo>
                    <a:pt x="833740" y="124090"/>
                  </a:lnTo>
                  <a:lnTo>
                    <a:pt x="820157" y="112604"/>
                  </a:lnTo>
                  <a:lnTo>
                    <a:pt x="762375" y="79282"/>
                  </a:lnTo>
                  <a:lnTo>
                    <a:pt x="709300" y="44420"/>
                  </a:lnTo>
                  <a:lnTo>
                    <a:pt x="656828" y="16373"/>
                  </a:lnTo>
                  <a:lnTo>
                    <a:pt x="628234" y="0"/>
                  </a:lnTo>
                  <a:lnTo>
                    <a:pt x="627053" y="781"/>
                  </a:lnTo>
                  <a:lnTo>
                    <a:pt x="628605" y="3641"/>
                  </a:lnTo>
                  <a:lnTo>
                    <a:pt x="686573" y="52178"/>
                  </a:lnTo>
                  <a:lnTo>
                    <a:pt x="746198" y="89710"/>
                  </a:lnTo>
                  <a:lnTo>
                    <a:pt x="799992" y="125126"/>
                  </a:lnTo>
                  <a:lnTo>
                    <a:pt x="810578" y="132161"/>
                  </a:lnTo>
                  <a:lnTo>
                    <a:pt x="815296" y="139191"/>
                  </a:lnTo>
                  <a:lnTo>
                    <a:pt x="816102" y="146217"/>
                  </a:lnTo>
                  <a:lnTo>
                    <a:pt x="814299" y="153241"/>
                  </a:lnTo>
                  <a:lnTo>
                    <a:pt x="802937" y="167284"/>
                  </a:lnTo>
                  <a:lnTo>
                    <a:pt x="746842" y="214616"/>
                  </a:lnTo>
                  <a:lnTo>
                    <a:pt x="690532" y="240521"/>
                  </a:lnTo>
                  <a:lnTo>
                    <a:pt x="673824" y="2515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523226" y="94756"/>
              <a:ext cx="252933" cy="382305"/>
            </a:xfrm>
            <a:custGeom>
              <a:avLst/>
              <a:gdLst/>
              <a:ahLst/>
              <a:cxnLst/>
              <a:rect l="0" t="0" r="0" b="0"/>
              <a:pathLst>
                <a:path w="252933" h="382305">
                  <a:moveTo>
                    <a:pt x="109935" y="0"/>
                  </a:moveTo>
                  <a:lnTo>
                    <a:pt x="104345" y="16768"/>
                  </a:lnTo>
                  <a:lnTo>
                    <a:pt x="92243" y="31239"/>
                  </a:lnTo>
                  <a:lnTo>
                    <a:pt x="77505" y="46639"/>
                  </a:lnTo>
                  <a:lnTo>
                    <a:pt x="49007" y="100942"/>
                  </a:lnTo>
                  <a:lnTo>
                    <a:pt x="26464" y="160475"/>
                  </a:lnTo>
                  <a:lnTo>
                    <a:pt x="8259" y="221217"/>
                  </a:lnTo>
                  <a:lnTo>
                    <a:pt x="0" y="259608"/>
                  </a:lnTo>
                  <a:lnTo>
                    <a:pt x="6504" y="304614"/>
                  </a:lnTo>
                  <a:lnTo>
                    <a:pt x="13662" y="324897"/>
                  </a:lnTo>
                  <a:lnTo>
                    <a:pt x="43979" y="364330"/>
                  </a:lnTo>
                  <a:lnTo>
                    <a:pt x="70115" y="380261"/>
                  </a:lnTo>
                  <a:lnTo>
                    <a:pt x="96136" y="382304"/>
                  </a:lnTo>
                  <a:lnTo>
                    <a:pt x="140551" y="373758"/>
                  </a:lnTo>
                  <a:lnTo>
                    <a:pt x="191892" y="349909"/>
                  </a:lnTo>
                  <a:lnTo>
                    <a:pt x="219486" y="329585"/>
                  </a:lnTo>
                  <a:lnTo>
                    <a:pt x="242480" y="297566"/>
                  </a:lnTo>
                  <a:lnTo>
                    <a:pt x="252932" y="252854"/>
                  </a:lnTo>
                  <a:lnTo>
                    <a:pt x="249139" y="228973"/>
                  </a:lnTo>
                  <a:lnTo>
                    <a:pt x="244851" y="219329"/>
                  </a:lnTo>
                  <a:lnTo>
                    <a:pt x="230728" y="205494"/>
                  </a:lnTo>
                  <a:lnTo>
                    <a:pt x="211584" y="196616"/>
                  </a:lnTo>
                  <a:lnTo>
                    <a:pt x="174498" y="192787"/>
                  </a:lnTo>
                  <a:lnTo>
                    <a:pt x="120044" y="198262"/>
                  </a:lnTo>
                  <a:lnTo>
                    <a:pt x="94541" y="201590"/>
                  </a:lnTo>
                  <a:lnTo>
                    <a:pt x="67029" y="216618"/>
                  </a:lnTo>
                  <a:lnTo>
                    <a:pt x="36235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412062" y="517277"/>
              <a:ext cx="547483" cy="61791"/>
            </a:xfrm>
            <a:custGeom>
              <a:avLst/>
              <a:gdLst/>
              <a:ahLst/>
              <a:cxnLst/>
              <a:rect l="0" t="0" r="0" b="0"/>
              <a:pathLst>
                <a:path w="547483" h="61791">
                  <a:moveTo>
                    <a:pt x="547482" y="61790"/>
                  </a:moveTo>
                  <a:lnTo>
                    <a:pt x="541892" y="45022"/>
                  </a:lnTo>
                  <a:lnTo>
                    <a:pt x="534397" y="38913"/>
                  </a:lnTo>
                  <a:lnTo>
                    <a:pt x="497071" y="25896"/>
                  </a:lnTo>
                  <a:lnTo>
                    <a:pt x="441944" y="20904"/>
                  </a:lnTo>
                  <a:lnTo>
                    <a:pt x="391584" y="14329"/>
                  </a:lnTo>
                  <a:lnTo>
                    <a:pt x="333370" y="11341"/>
                  </a:lnTo>
                  <a:lnTo>
                    <a:pt x="279410" y="14563"/>
                  </a:lnTo>
                  <a:lnTo>
                    <a:pt x="224298" y="4628"/>
                  </a:lnTo>
                  <a:lnTo>
                    <a:pt x="170041" y="7042"/>
                  </a:lnTo>
                  <a:lnTo>
                    <a:pt x="110450" y="5612"/>
                  </a:lnTo>
                  <a:lnTo>
                    <a:pt x="58602" y="0"/>
                  </a:lnTo>
                  <a:lnTo>
                    <a:pt x="0" y="91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559461" y="652766"/>
              <a:ext cx="31586" cy="263214"/>
            </a:xfrm>
            <a:custGeom>
              <a:avLst/>
              <a:gdLst/>
              <a:ahLst/>
              <a:cxnLst/>
              <a:rect l="0" t="0" r="0" b="0"/>
              <a:pathLst>
                <a:path w="31586" h="263214">
                  <a:moveTo>
                    <a:pt x="31585" y="0"/>
                  </a:moveTo>
                  <a:lnTo>
                    <a:pt x="23252" y="54145"/>
                  </a:lnTo>
                  <a:lnTo>
                    <a:pt x="21490" y="114681"/>
                  </a:lnTo>
                  <a:lnTo>
                    <a:pt x="13906" y="174558"/>
                  </a:lnTo>
                  <a:lnTo>
                    <a:pt x="8076" y="228327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679047" y="673823"/>
              <a:ext cx="256724" cy="260068"/>
            </a:xfrm>
            <a:custGeom>
              <a:avLst/>
              <a:gdLst/>
              <a:ahLst/>
              <a:cxnLst/>
              <a:rect l="0" t="0" r="0" b="0"/>
              <a:pathLst>
                <a:path w="256724" h="260068">
                  <a:moveTo>
                    <a:pt x="133098" y="0"/>
                  </a:moveTo>
                  <a:lnTo>
                    <a:pt x="115117" y="15641"/>
                  </a:lnTo>
                  <a:lnTo>
                    <a:pt x="59914" y="46843"/>
                  </a:lnTo>
                  <a:lnTo>
                    <a:pt x="37195" y="68212"/>
                  </a:lnTo>
                  <a:lnTo>
                    <a:pt x="8959" y="122067"/>
                  </a:lnTo>
                  <a:lnTo>
                    <a:pt x="0" y="167839"/>
                  </a:lnTo>
                  <a:lnTo>
                    <a:pt x="2935" y="207268"/>
                  </a:lnTo>
                  <a:lnTo>
                    <a:pt x="11297" y="227040"/>
                  </a:lnTo>
                  <a:lnTo>
                    <a:pt x="16802" y="235588"/>
                  </a:lnTo>
                  <a:lnTo>
                    <a:pt x="35398" y="248206"/>
                  </a:lnTo>
                  <a:lnTo>
                    <a:pt x="59260" y="256543"/>
                  </a:lnTo>
                  <a:lnTo>
                    <a:pt x="99002" y="260067"/>
                  </a:lnTo>
                  <a:lnTo>
                    <a:pt x="151233" y="251370"/>
                  </a:lnTo>
                  <a:lnTo>
                    <a:pt x="172743" y="243911"/>
                  </a:lnTo>
                  <a:lnTo>
                    <a:pt x="220311" y="206599"/>
                  </a:lnTo>
                  <a:lnTo>
                    <a:pt x="240567" y="184697"/>
                  </a:lnTo>
                  <a:lnTo>
                    <a:pt x="250272" y="166316"/>
                  </a:lnTo>
                  <a:lnTo>
                    <a:pt x="256723" y="130647"/>
                  </a:lnTo>
                  <a:lnTo>
                    <a:pt x="247457" y="90443"/>
                  </a:lnTo>
                  <a:lnTo>
                    <a:pt x="229893" y="54484"/>
                  </a:lnTo>
                  <a:lnTo>
                    <a:pt x="221025" y="46851"/>
                  </a:lnTo>
                  <a:lnTo>
                    <a:pt x="175212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8264870" y="128738"/>
            <a:ext cx="1105493" cy="871067"/>
            <a:chOff x="8264870" y="128738"/>
            <a:chExt cx="1105493" cy="871067"/>
          </a:xfrm>
        </p:grpSpPr>
        <p:sp>
          <p:nvSpPr>
            <p:cNvPr id="26" name="Freeform 25"/>
            <p:cNvSpPr/>
            <p:nvPr/>
          </p:nvSpPr>
          <p:spPr>
            <a:xfrm>
              <a:off x="8264870" y="484310"/>
              <a:ext cx="136872" cy="63172"/>
            </a:xfrm>
            <a:custGeom>
              <a:avLst/>
              <a:gdLst/>
              <a:ahLst/>
              <a:cxnLst/>
              <a:rect l="0" t="0" r="0" b="0"/>
              <a:pathLst>
                <a:path w="136872" h="63172">
                  <a:moveTo>
                    <a:pt x="136871" y="63171"/>
                  </a:moveTo>
                  <a:lnTo>
                    <a:pt x="131281" y="46404"/>
                  </a:lnTo>
                  <a:lnTo>
                    <a:pt x="124956" y="41465"/>
                  </a:lnTo>
                  <a:lnTo>
                    <a:pt x="68159" y="27298"/>
                  </a:lnTo>
                  <a:lnTo>
                    <a:pt x="12211" y="52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285927" y="604352"/>
              <a:ext cx="168457" cy="48415"/>
            </a:xfrm>
            <a:custGeom>
              <a:avLst/>
              <a:gdLst/>
              <a:ahLst/>
              <a:cxnLst/>
              <a:rect l="0" t="0" r="0" b="0"/>
              <a:pathLst>
                <a:path w="168457" h="48415">
                  <a:moveTo>
                    <a:pt x="168456" y="48414"/>
                  </a:moveTo>
                  <a:lnTo>
                    <a:pt x="162867" y="31647"/>
                  </a:lnTo>
                  <a:lnTo>
                    <a:pt x="144525" y="17176"/>
                  </a:lnTo>
                  <a:lnTo>
                    <a:pt x="118046" y="5285"/>
                  </a:lnTo>
                  <a:lnTo>
                    <a:pt x="90680" y="0"/>
                  </a:lnTo>
                  <a:lnTo>
                    <a:pt x="62919" y="3890"/>
                  </a:lnTo>
                  <a:lnTo>
                    <a:pt x="0" y="168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896580" y="128738"/>
              <a:ext cx="382046" cy="331632"/>
            </a:xfrm>
            <a:custGeom>
              <a:avLst/>
              <a:gdLst/>
              <a:ahLst/>
              <a:cxnLst/>
              <a:rect l="0" t="0" r="0" b="0"/>
              <a:pathLst>
                <a:path w="382046" h="331632">
                  <a:moveTo>
                    <a:pt x="0" y="81831"/>
                  </a:moveTo>
                  <a:lnTo>
                    <a:pt x="20243" y="37869"/>
                  </a:lnTo>
                  <a:lnTo>
                    <a:pt x="35903" y="24078"/>
                  </a:lnTo>
                  <a:lnTo>
                    <a:pt x="74553" y="5693"/>
                  </a:lnTo>
                  <a:lnTo>
                    <a:pt x="111127" y="0"/>
                  </a:lnTo>
                  <a:lnTo>
                    <a:pt x="146010" y="3903"/>
                  </a:lnTo>
                  <a:lnTo>
                    <a:pt x="178573" y="18057"/>
                  </a:lnTo>
                  <a:lnTo>
                    <a:pt x="227466" y="57520"/>
                  </a:lnTo>
                  <a:lnTo>
                    <a:pt x="243392" y="89576"/>
                  </a:lnTo>
                  <a:lnTo>
                    <a:pt x="245435" y="112180"/>
                  </a:lnTo>
                  <a:lnTo>
                    <a:pt x="241273" y="132754"/>
                  </a:lnTo>
                  <a:lnTo>
                    <a:pt x="231625" y="149697"/>
                  </a:lnTo>
                  <a:lnTo>
                    <a:pt x="216418" y="161907"/>
                  </a:lnTo>
                  <a:lnTo>
                    <a:pt x="207450" y="166801"/>
                  </a:lnTo>
                  <a:lnTo>
                    <a:pt x="202641" y="166554"/>
                  </a:lnTo>
                  <a:lnTo>
                    <a:pt x="200605" y="162879"/>
                  </a:lnTo>
                  <a:lnTo>
                    <a:pt x="200417" y="156920"/>
                  </a:lnTo>
                  <a:lnTo>
                    <a:pt x="204972" y="154118"/>
                  </a:lnTo>
                  <a:lnTo>
                    <a:pt x="258692" y="155114"/>
                  </a:lnTo>
                  <a:lnTo>
                    <a:pt x="299047" y="166586"/>
                  </a:lnTo>
                  <a:lnTo>
                    <a:pt x="335052" y="190392"/>
                  </a:lnTo>
                  <a:lnTo>
                    <a:pt x="362357" y="219672"/>
                  </a:lnTo>
                  <a:lnTo>
                    <a:pt x="379677" y="250575"/>
                  </a:lnTo>
                  <a:lnTo>
                    <a:pt x="382045" y="274592"/>
                  </a:lnTo>
                  <a:lnTo>
                    <a:pt x="381038" y="287547"/>
                  </a:lnTo>
                  <a:lnTo>
                    <a:pt x="376858" y="297354"/>
                  </a:lnTo>
                  <a:lnTo>
                    <a:pt x="362854" y="311370"/>
                  </a:lnTo>
                  <a:lnTo>
                    <a:pt x="318473" y="325838"/>
                  </a:lnTo>
                  <a:lnTo>
                    <a:pt x="258574" y="331631"/>
                  </a:lnTo>
                  <a:lnTo>
                    <a:pt x="195228" y="325225"/>
                  </a:lnTo>
                  <a:lnTo>
                    <a:pt x="137623" y="307483"/>
                  </a:lnTo>
                  <a:lnTo>
                    <a:pt x="105285" y="3029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896580" y="517055"/>
              <a:ext cx="473783" cy="19899"/>
            </a:xfrm>
            <a:custGeom>
              <a:avLst/>
              <a:gdLst/>
              <a:ahLst/>
              <a:cxnLst/>
              <a:rect l="0" t="0" r="0" b="0"/>
              <a:pathLst>
                <a:path w="473783" h="19899">
                  <a:moveTo>
                    <a:pt x="473782" y="19898"/>
                  </a:moveTo>
                  <a:lnTo>
                    <a:pt x="446226" y="12662"/>
                  </a:lnTo>
                  <a:lnTo>
                    <a:pt x="383765" y="10020"/>
                  </a:lnTo>
                  <a:lnTo>
                    <a:pt x="321549" y="9562"/>
                  </a:lnTo>
                  <a:lnTo>
                    <a:pt x="263730" y="6307"/>
                  </a:lnTo>
                  <a:lnTo>
                    <a:pt x="236536" y="3329"/>
                  </a:lnTo>
                  <a:lnTo>
                    <a:pt x="174042" y="2754"/>
                  </a:lnTo>
                  <a:lnTo>
                    <a:pt x="116169" y="0"/>
                  </a:lnTo>
                  <a:lnTo>
                    <a:pt x="70739" y="5595"/>
                  </a:lnTo>
                  <a:lnTo>
                    <a:pt x="20960" y="15660"/>
                  </a:lnTo>
                  <a:lnTo>
                    <a:pt x="0" y="198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001865" y="621181"/>
              <a:ext cx="323938" cy="378624"/>
            </a:xfrm>
            <a:custGeom>
              <a:avLst/>
              <a:gdLst/>
              <a:ahLst/>
              <a:cxnLst/>
              <a:rect l="0" t="0" r="0" b="0"/>
              <a:pathLst>
                <a:path w="323938" h="378624">
                  <a:moveTo>
                    <a:pt x="294798" y="0"/>
                  </a:moveTo>
                  <a:lnTo>
                    <a:pt x="283620" y="16767"/>
                  </a:lnTo>
                  <a:lnTo>
                    <a:pt x="268773" y="28119"/>
                  </a:lnTo>
                  <a:lnTo>
                    <a:pt x="259900" y="32784"/>
                  </a:lnTo>
                  <a:lnTo>
                    <a:pt x="237564" y="34848"/>
                  </a:lnTo>
                  <a:lnTo>
                    <a:pt x="185096" y="32230"/>
                  </a:lnTo>
                  <a:lnTo>
                    <a:pt x="128503" y="24477"/>
                  </a:lnTo>
                  <a:lnTo>
                    <a:pt x="68451" y="24852"/>
                  </a:lnTo>
                  <a:lnTo>
                    <a:pt x="56162" y="27096"/>
                  </a:lnTo>
                  <a:lnTo>
                    <a:pt x="49140" y="32102"/>
                  </a:lnTo>
                  <a:lnTo>
                    <a:pt x="45629" y="38949"/>
                  </a:lnTo>
                  <a:lnTo>
                    <a:pt x="44846" y="55915"/>
                  </a:lnTo>
                  <a:lnTo>
                    <a:pt x="60209" y="116101"/>
                  </a:lnTo>
                  <a:lnTo>
                    <a:pt x="71523" y="146314"/>
                  </a:lnTo>
                  <a:lnTo>
                    <a:pt x="82871" y="162905"/>
                  </a:lnTo>
                  <a:lnTo>
                    <a:pt x="90342" y="167095"/>
                  </a:lnTo>
                  <a:lnTo>
                    <a:pt x="148854" y="168508"/>
                  </a:lnTo>
                  <a:lnTo>
                    <a:pt x="209375" y="179916"/>
                  </a:lnTo>
                  <a:lnTo>
                    <a:pt x="263056" y="203890"/>
                  </a:lnTo>
                  <a:lnTo>
                    <a:pt x="284200" y="212670"/>
                  </a:lnTo>
                  <a:lnTo>
                    <a:pt x="299057" y="226711"/>
                  </a:lnTo>
                  <a:lnTo>
                    <a:pt x="318126" y="264321"/>
                  </a:lnTo>
                  <a:lnTo>
                    <a:pt x="323937" y="306305"/>
                  </a:lnTo>
                  <a:lnTo>
                    <a:pt x="319057" y="329548"/>
                  </a:lnTo>
                  <a:lnTo>
                    <a:pt x="314481" y="339021"/>
                  </a:lnTo>
                  <a:lnTo>
                    <a:pt x="296917" y="355787"/>
                  </a:lnTo>
                  <a:lnTo>
                    <a:pt x="285682" y="363533"/>
                  </a:lnTo>
                  <a:lnTo>
                    <a:pt x="241924" y="374435"/>
                  </a:lnTo>
                  <a:lnTo>
                    <a:pt x="186325" y="377666"/>
                  </a:lnTo>
                  <a:lnTo>
                    <a:pt x="136576" y="378623"/>
                  </a:lnTo>
                  <a:lnTo>
                    <a:pt x="79014" y="365645"/>
                  </a:lnTo>
                  <a:lnTo>
                    <a:pt x="21757" y="362301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707676" y="1759546"/>
            <a:ext cx="2932892" cy="529396"/>
            <a:chOff x="707676" y="1759546"/>
            <a:chExt cx="2932892" cy="529396"/>
          </a:xfrm>
        </p:grpSpPr>
        <p:sp>
          <p:nvSpPr>
            <p:cNvPr id="32" name="Freeform 31"/>
            <p:cNvSpPr/>
            <p:nvPr/>
          </p:nvSpPr>
          <p:spPr>
            <a:xfrm>
              <a:off x="707676" y="1770535"/>
              <a:ext cx="509509" cy="518407"/>
            </a:xfrm>
            <a:custGeom>
              <a:avLst/>
              <a:gdLst/>
              <a:ahLst/>
              <a:cxnLst/>
              <a:rect l="0" t="0" r="0" b="0"/>
              <a:pathLst>
                <a:path w="509509" h="518407">
                  <a:moveTo>
                    <a:pt x="313588" y="19309"/>
                  </a:moveTo>
                  <a:lnTo>
                    <a:pt x="302409" y="8131"/>
                  </a:lnTo>
                  <a:lnTo>
                    <a:pt x="284443" y="2643"/>
                  </a:lnTo>
                  <a:lnTo>
                    <a:pt x="221276" y="0"/>
                  </a:lnTo>
                  <a:lnTo>
                    <a:pt x="182251" y="7999"/>
                  </a:lnTo>
                  <a:lnTo>
                    <a:pt x="123482" y="45593"/>
                  </a:lnTo>
                  <a:lnTo>
                    <a:pt x="69257" y="97930"/>
                  </a:lnTo>
                  <a:lnTo>
                    <a:pt x="27096" y="158826"/>
                  </a:lnTo>
                  <a:lnTo>
                    <a:pt x="9209" y="205055"/>
                  </a:lnTo>
                  <a:lnTo>
                    <a:pt x="0" y="264230"/>
                  </a:lnTo>
                  <a:lnTo>
                    <a:pt x="3994" y="312457"/>
                  </a:lnTo>
                  <a:lnTo>
                    <a:pt x="12586" y="363791"/>
                  </a:lnTo>
                  <a:lnTo>
                    <a:pt x="34375" y="416728"/>
                  </a:lnTo>
                  <a:lnTo>
                    <a:pt x="68127" y="466094"/>
                  </a:lnTo>
                  <a:lnTo>
                    <a:pt x="88291" y="478363"/>
                  </a:lnTo>
                  <a:lnTo>
                    <a:pt x="145749" y="499558"/>
                  </a:lnTo>
                  <a:lnTo>
                    <a:pt x="206767" y="517585"/>
                  </a:lnTo>
                  <a:lnTo>
                    <a:pt x="228677" y="518406"/>
                  </a:lnTo>
                  <a:lnTo>
                    <a:pt x="284252" y="506304"/>
                  </a:lnTo>
                  <a:lnTo>
                    <a:pt x="340765" y="492928"/>
                  </a:lnTo>
                  <a:lnTo>
                    <a:pt x="363101" y="484830"/>
                  </a:lnTo>
                  <a:lnTo>
                    <a:pt x="409550" y="448272"/>
                  </a:lnTo>
                  <a:lnTo>
                    <a:pt x="466032" y="387569"/>
                  </a:lnTo>
                  <a:lnTo>
                    <a:pt x="494522" y="343306"/>
                  </a:lnTo>
                  <a:lnTo>
                    <a:pt x="509508" y="283783"/>
                  </a:lnTo>
                  <a:lnTo>
                    <a:pt x="509289" y="240781"/>
                  </a:lnTo>
                  <a:lnTo>
                    <a:pt x="498734" y="184329"/>
                  </a:lnTo>
                  <a:lnTo>
                    <a:pt x="484214" y="129288"/>
                  </a:lnTo>
                  <a:lnTo>
                    <a:pt x="465399" y="95569"/>
                  </a:lnTo>
                  <a:lnTo>
                    <a:pt x="406638" y="41852"/>
                  </a:lnTo>
                  <a:lnTo>
                    <a:pt x="346566" y="16920"/>
                  </a:lnTo>
                  <a:lnTo>
                    <a:pt x="324116" y="87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347647" y="2168870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10529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537160" y="1759546"/>
              <a:ext cx="376805" cy="483025"/>
            </a:xfrm>
            <a:custGeom>
              <a:avLst/>
              <a:gdLst/>
              <a:ahLst/>
              <a:cxnLst/>
              <a:rect l="0" t="0" r="0" b="0"/>
              <a:pathLst>
                <a:path w="376805" h="483025">
                  <a:moveTo>
                    <a:pt x="0" y="61884"/>
                  </a:moveTo>
                  <a:lnTo>
                    <a:pt x="5590" y="45116"/>
                  </a:lnTo>
                  <a:lnTo>
                    <a:pt x="10745" y="41346"/>
                  </a:lnTo>
                  <a:lnTo>
                    <a:pt x="17692" y="40003"/>
                  </a:lnTo>
                  <a:lnTo>
                    <a:pt x="72520" y="41888"/>
                  </a:lnTo>
                  <a:lnTo>
                    <a:pt x="123683" y="46019"/>
                  </a:lnTo>
                  <a:lnTo>
                    <a:pt x="187040" y="40341"/>
                  </a:lnTo>
                  <a:lnTo>
                    <a:pt x="242360" y="32628"/>
                  </a:lnTo>
                  <a:lnTo>
                    <a:pt x="298348" y="25169"/>
                  </a:lnTo>
                  <a:lnTo>
                    <a:pt x="346062" y="11261"/>
                  </a:lnTo>
                  <a:lnTo>
                    <a:pt x="367885" y="0"/>
                  </a:lnTo>
                  <a:lnTo>
                    <a:pt x="373938" y="1911"/>
                  </a:lnTo>
                  <a:lnTo>
                    <a:pt x="376804" y="9034"/>
                  </a:lnTo>
                  <a:lnTo>
                    <a:pt x="375248" y="43885"/>
                  </a:lnTo>
                  <a:lnTo>
                    <a:pt x="369158" y="67922"/>
                  </a:lnTo>
                  <a:lnTo>
                    <a:pt x="339584" y="126731"/>
                  </a:lnTo>
                  <a:lnTo>
                    <a:pt x="319117" y="181313"/>
                  </a:lnTo>
                  <a:lnTo>
                    <a:pt x="298234" y="241940"/>
                  </a:lnTo>
                  <a:lnTo>
                    <a:pt x="277229" y="298767"/>
                  </a:lnTo>
                  <a:lnTo>
                    <a:pt x="256406" y="355900"/>
                  </a:lnTo>
                  <a:lnTo>
                    <a:pt x="237215" y="417965"/>
                  </a:lnTo>
                  <a:lnTo>
                    <a:pt x="233283" y="455168"/>
                  </a:lnTo>
                  <a:lnTo>
                    <a:pt x="231627" y="4830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758259" y="2253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116207" y="1770156"/>
              <a:ext cx="405935" cy="447445"/>
            </a:xfrm>
            <a:custGeom>
              <a:avLst/>
              <a:gdLst/>
              <a:ahLst/>
              <a:cxnLst/>
              <a:rect l="0" t="0" r="0" b="0"/>
              <a:pathLst>
                <a:path w="405935" h="447445">
                  <a:moveTo>
                    <a:pt x="252704" y="30217"/>
                  </a:moveTo>
                  <a:lnTo>
                    <a:pt x="247115" y="13449"/>
                  </a:lnTo>
                  <a:lnTo>
                    <a:pt x="240790" y="8510"/>
                  </a:lnTo>
                  <a:lnTo>
                    <a:pt x="221283" y="3022"/>
                  </a:lnTo>
                  <a:lnTo>
                    <a:pt x="170632" y="6734"/>
                  </a:lnTo>
                  <a:lnTo>
                    <a:pt x="118686" y="5561"/>
                  </a:lnTo>
                  <a:lnTo>
                    <a:pt x="68694" y="0"/>
                  </a:lnTo>
                  <a:lnTo>
                    <a:pt x="33237" y="4626"/>
                  </a:lnTo>
                  <a:lnTo>
                    <a:pt x="14393" y="19623"/>
                  </a:lnTo>
                  <a:lnTo>
                    <a:pt x="6093" y="30173"/>
                  </a:lnTo>
                  <a:lnTo>
                    <a:pt x="1729" y="40716"/>
                  </a:lnTo>
                  <a:lnTo>
                    <a:pt x="0" y="61789"/>
                  </a:lnTo>
                  <a:lnTo>
                    <a:pt x="8351" y="120682"/>
                  </a:lnTo>
                  <a:lnTo>
                    <a:pt x="11912" y="149972"/>
                  </a:lnTo>
                  <a:lnTo>
                    <a:pt x="21293" y="174688"/>
                  </a:lnTo>
                  <a:lnTo>
                    <a:pt x="29410" y="180343"/>
                  </a:lnTo>
                  <a:lnTo>
                    <a:pt x="39501" y="181774"/>
                  </a:lnTo>
                  <a:lnTo>
                    <a:pt x="94430" y="169758"/>
                  </a:lnTo>
                  <a:lnTo>
                    <a:pt x="147374" y="152939"/>
                  </a:lnTo>
                  <a:lnTo>
                    <a:pt x="203996" y="141329"/>
                  </a:lnTo>
                  <a:lnTo>
                    <a:pt x="254521" y="147874"/>
                  </a:lnTo>
                  <a:lnTo>
                    <a:pt x="309215" y="166022"/>
                  </a:lnTo>
                  <a:lnTo>
                    <a:pt x="369397" y="220561"/>
                  </a:lnTo>
                  <a:lnTo>
                    <a:pt x="394775" y="257151"/>
                  </a:lnTo>
                  <a:lnTo>
                    <a:pt x="405934" y="297628"/>
                  </a:lnTo>
                  <a:lnTo>
                    <a:pt x="403651" y="333668"/>
                  </a:lnTo>
                  <a:lnTo>
                    <a:pt x="383993" y="377287"/>
                  </a:lnTo>
                  <a:lnTo>
                    <a:pt x="371106" y="398549"/>
                  </a:lnTo>
                  <a:lnTo>
                    <a:pt x="351341" y="413459"/>
                  </a:lnTo>
                  <a:lnTo>
                    <a:pt x="294935" y="438151"/>
                  </a:lnTo>
                  <a:lnTo>
                    <a:pt x="250269" y="447444"/>
                  </a:lnTo>
                  <a:lnTo>
                    <a:pt x="187480" y="442508"/>
                  </a:lnTo>
                  <a:lnTo>
                    <a:pt x="147419" y="4408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758466" y="1795480"/>
              <a:ext cx="882102" cy="352334"/>
            </a:xfrm>
            <a:custGeom>
              <a:avLst/>
              <a:gdLst/>
              <a:ahLst/>
              <a:cxnLst/>
              <a:rect l="0" t="0" r="0" b="0"/>
              <a:pathLst>
                <a:path w="882102" h="352334">
                  <a:moveTo>
                    <a:pt x="0" y="247048"/>
                  </a:moveTo>
                  <a:lnTo>
                    <a:pt x="5589" y="230281"/>
                  </a:lnTo>
                  <a:lnTo>
                    <a:pt x="11915" y="225341"/>
                  </a:lnTo>
                  <a:lnTo>
                    <a:pt x="31422" y="219853"/>
                  </a:lnTo>
                  <a:lnTo>
                    <a:pt x="92540" y="221255"/>
                  </a:lnTo>
                  <a:lnTo>
                    <a:pt x="147611" y="211017"/>
                  </a:lnTo>
                  <a:lnTo>
                    <a:pt x="197635" y="206736"/>
                  </a:lnTo>
                  <a:lnTo>
                    <a:pt x="259704" y="205290"/>
                  </a:lnTo>
                  <a:lnTo>
                    <a:pt x="309876" y="205039"/>
                  </a:lnTo>
                  <a:lnTo>
                    <a:pt x="361787" y="203795"/>
                  </a:lnTo>
                  <a:lnTo>
                    <a:pt x="411873" y="196538"/>
                  </a:lnTo>
                  <a:lnTo>
                    <a:pt x="467662" y="186725"/>
                  </a:lnTo>
                  <a:lnTo>
                    <a:pt x="528725" y="190029"/>
                  </a:lnTo>
                  <a:lnTo>
                    <a:pt x="579782" y="186306"/>
                  </a:lnTo>
                  <a:lnTo>
                    <a:pt x="640646" y="184357"/>
                  </a:lnTo>
                  <a:lnTo>
                    <a:pt x="703665" y="183972"/>
                  </a:lnTo>
                  <a:lnTo>
                    <a:pt x="764033" y="182726"/>
                  </a:lnTo>
                  <a:lnTo>
                    <a:pt x="817898" y="172428"/>
                  </a:lnTo>
                  <a:lnTo>
                    <a:pt x="829535" y="169225"/>
                  </a:lnTo>
                  <a:lnTo>
                    <a:pt x="837293" y="162411"/>
                  </a:lnTo>
                  <a:lnTo>
                    <a:pt x="845912" y="142361"/>
                  </a:lnTo>
                  <a:lnTo>
                    <a:pt x="845871" y="132803"/>
                  </a:lnTo>
                  <a:lnTo>
                    <a:pt x="839586" y="115944"/>
                  </a:lnTo>
                  <a:lnTo>
                    <a:pt x="817305" y="93299"/>
                  </a:lnTo>
                  <a:lnTo>
                    <a:pt x="757708" y="50575"/>
                  </a:lnTo>
                  <a:lnTo>
                    <a:pt x="708484" y="12309"/>
                  </a:lnTo>
                  <a:lnTo>
                    <a:pt x="697417" y="0"/>
                  </a:lnTo>
                  <a:lnTo>
                    <a:pt x="697742" y="1631"/>
                  </a:lnTo>
                  <a:lnTo>
                    <a:pt x="700298" y="6228"/>
                  </a:lnTo>
                  <a:lnTo>
                    <a:pt x="763577" y="49512"/>
                  </a:lnTo>
                  <a:lnTo>
                    <a:pt x="825723" y="104808"/>
                  </a:lnTo>
                  <a:lnTo>
                    <a:pt x="879199" y="148619"/>
                  </a:lnTo>
                  <a:lnTo>
                    <a:pt x="882101" y="155692"/>
                  </a:lnTo>
                  <a:lnTo>
                    <a:pt x="881695" y="162748"/>
                  </a:lnTo>
                  <a:lnTo>
                    <a:pt x="875006" y="176826"/>
                  </a:lnTo>
                  <a:lnTo>
                    <a:pt x="831407" y="234322"/>
                  </a:lnTo>
                  <a:lnTo>
                    <a:pt x="775586" y="294925"/>
                  </a:lnTo>
                  <a:lnTo>
                    <a:pt x="736995" y="352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3937658" y="1479056"/>
            <a:ext cx="5453762" cy="770836"/>
            <a:chOff x="3937658" y="1479056"/>
            <a:chExt cx="5453762" cy="770836"/>
          </a:xfrm>
        </p:grpSpPr>
        <p:sp>
          <p:nvSpPr>
            <p:cNvPr id="39" name="Freeform 38"/>
            <p:cNvSpPr/>
            <p:nvPr/>
          </p:nvSpPr>
          <p:spPr>
            <a:xfrm>
              <a:off x="3937658" y="1710842"/>
              <a:ext cx="239089" cy="436972"/>
            </a:xfrm>
            <a:custGeom>
              <a:avLst/>
              <a:gdLst/>
              <a:ahLst/>
              <a:cxnLst/>
              <a:rect l="0" t="0" r="0" b="0"/>
              <a:pathLst>
                <a:path w="239089" h="436972">
                  <a:moveTo>
                    <a:pt x="0" y="36888"/>
                  </a:moveTo>
                  <a:lnTo>
                    <a:pt x="5589" y="20120"/>
                  </a:lnTo>
                  <a:lnTo>
                    <a:pt x="11914" y="15181"/>
                  </a:lnTo>
                  <a:lnTo>
                    <a:pt x="31421" y="9693"/>
                  </a:lnTo>
                  <a:lnTo>
                    <a:pt x="90478" y="12236"/>
                  </a:lnTo>
                  <a:lnTo>
                    <a:pt x="140022" y="6707"/>
                  </a:lnTo>
                  <a:lnTo>
                    <a:pt x="183688" y="0"/>
                  </a:lnTo>
                  <a:lnTo>
                    <a:pt x="207981" y="2166"/>
                  </a:lnTo>
                  <a:lnTo>
                    <a:pt x="227357" y="10148"/>
                  </a:lnTo>
                  <a:lnTo>
                    <a:pt x="235799" y="15552"/>
                  </a:lnTo>
                  <a:lnTo>
                    <a:pt x="239088" y="23834"/>
                  </a:lnTo>
                  <a:lnTo>
                    <a:pt x="227482" y="84028"/>
                  </a:lnTo>
                  <a:lnTo>
                    <a:pt x="210486" y="141448"/>
                  </a:lnTo>
                  <a:lnTo>
                    <a:pt x="190926" y="200912"/>
                  </a:lnTo>
                  <a:lnTo>
                    <a:pt x="176933" y="254203"/>
                  </a:lnTo>
                  <a:lnTo>
                    <a:pt x="161725" y="307802"/>
                  </a:lnTo>
                  <a:lnTo>
                    <a:pt x="143927" y="368489"/>
                  </a:lnTo>
                  <a:lnTo>
                    <a:pt x="128689" y="412525"/>
                  </a:lnTo>
                  <a:lnTo>
                    <a:pt x="105285" y="4369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262961" y="1726673"/>
              <a:ext cx="291584" cy="396800"/>
            </a:xfrm>
            <a:custGeom>
              <a:avLst/>
              <a:gdLst/>
              <a:ahLst/>
              <a:cxnLst/>
              <a:rect l="0" t="0" r="0" b="0"/>
              <a:pathLst>
                <a:path w="291584" h="396800">
                  <a:moveTo>
                    <a:pt x="201121" y="0"/>
                  </a:moveTo>
                  <a:lnTo>
                    <a:pt x="173566" y="15641"/>
                  </a:lnTo>
                  <a:lnTo>
                    <a:pt x="120462" y="31209"/>
                  </a:lnTo>
                  <a:lnTo>
                    <a:pt x="65891" y="50253"/>
                  </a:lnTo>
                  <a:lnTo>
                    <a:pt x="26325" y="81328"/>
                  </a:lnTo>
                  <a:lnTo>
                    <a:pt x="4791" y="113135"/>
                  </a:lnTo>
                  <a:lnTo>
                    <a:pt x="0" y="135680"/>
                  </a:lnTo>
                  <a:lnTo>
                    <a:pt x="6456" y="178750"/>
                  </a:lnTo>
                  <a:lnTo>
                    <a:pt x="21260" y="204911"/>
                  </a:lnTo>
                  <a:lnTo>
                    <a:pt x="27402" y="207967"/>
                  </a:lnTo>
                  <a:lnTo>
                    <a:pt x="33836" y="207665"/>
                  </a:lnTo>
                  <a:lnTo>
                    <a:pt x="40465" y="205124"/>
                  </a:lnTo>
                  <a:lnTo>
                    <a:pt x="87456" y="167704"/>
                  </a:lnTo>
                  <a:lnTo>
                    <a:pt x="123119" y="160824"/>
                  </a:lnTo>
                  <a:lnTo>
                    <a:pt x="157733" y="164375"/>
                  </a:lnTo>
                  <a:lnTo>
                    <a:pt x="206935" y="184461"/>
                  </a:lnTo>
                  <a:lnTo>
                    <a:pt x="254761" y="223437"/>
                  </a:lnTo>
                  <a:lnTo>
                    <a:pt x="280056" y="253377"/>
                  </a:lnTo>
                  <a:lnTo>
                    <a:pt x="288846" y="277169"/>
                  </a:lnTo>
                  <a:lnTo>
                    <a:pt x="291583" y="304510"/>
                  </a:lnTo>
                  <a:lnTo>
                    <a:pt x="285377" y="349278"/>
                  </a:lnTo>
                  <a:lnTo>
                    <a:pt x="275223" y="370094"/>
                  </a:lnTo>
                  <a:lnTo>
                    <a:pt x="259792" y="384025"/>
                  </a:lnTo>
                  <a:lnTo>
                    <a:pt x="240066" y="392946"/>
                  </a:lnTo>
                  <a:lnTo>
                    <a:pt x="202652" y="396799"/>
                  </a:lnTo>
                  <a:lnTo>
                    <a:pt x="161930" y="389881"/>
                  </a:lnTo>
                  <a:lnTo>
                    <a:pt x="122569" y="373534"/>
                  </a:lnTo>
                  <a:lnTo>
                    <a:pt x="85308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864598" y="1652974"/>
              <a:ext cx="178553" cy="410612"/>
            </a:xfrm>
            <a:custGeom>
              <a:avLst/>
              <a:gdLst/>
              <a:ahLst/>
              <a:cxnLst/>
              <a:rect l="0" t="0" r="0" b="0"/>
              <a:pathLst>
                <a:path w="178553" h="410612">
                  <a:moveTo>
                    <a:pt x="10096" y="0"/>
                  </a:moveTo>
                  <a:lnTo>
                    <a:pt x="1031" y="58616"/>
                  </a:lnTo>
                  <a:lnTo>
                    <a:pt x="7092" y="121196"/>
                  </a:lnTo>
                  <a:lnTo>
                    <a:pt x="9206" y="173690"/>
                  </a:lnTo>
                  <a:lnTo>
                    <a:pt x="9832" y="232008"/>
                  </a:lnTo>
                  <a:lnTo>
                    <a:pt x="10018" y="286852"/>
                  </a:lnTo>
                  <a:lnTo>
                    <a:pt x="8903" y="340146"/>
                  </a:lnTo>
                  <a:lnTo>
                    <a:pt x="2853" y="382454"/>
                  </a:lnTo>
                  <a:lnTo>
                    <a:pt x="1758" y="382481"/>
                  </a:lnTo>
                  <a:lnTo>
                    <a:pt x="0" y="348903"/>
                  </a:lnTo>
                  <a:lnTo>
                    <a:pt x="9228" y="297210"/>
                  </a:lnTo>
                  <a:lnTo>
                    <a:pt x="19849" y="269743"/>
                  </a:lnTo>
                  <a:lnTo>
                    <a:pt x="38607" y="251297"/>
                  </a:lnTo>
                  <a:lnTo>
                    <a:pt x="50160" y="244740"/>
                  </a:lnTo>
                  <a:lnTo>
                    <a:pt x="75476" y="240574"/>
                  </a:lnTo>
                  <a:lnTo>
                    <a:pt x="99985" y="243792"/>
                  </a:lnTo>
                  <a:lnTo>
                    <a:pt x="118677" y="253021"/>
                  </a:lnTo>
                  <a:lnTo>
                    <a:pt x="142354" y="276960"/>
                  </a:lnTo>
                  <a:lnTo>
                    <a:pt x="166954" y="326807"/>
                  </a:lnTo>
                  <a:lnTo>
                    <a:pt x="175115" y="361214"/>
                  </a:lnTo>
                  <a:lnTo>
                    <a:pt x="178552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106321" y="1905658"/>
              <a:ext cx="126343" cy="163676"/>
            </a:xfrm>
            <a:custGeom>
              <a:avLst/>
              <a:gdLst/>
              <a:ahLst/>
              <a:cxnLst/>
              <a:rect l="0" t="0" r="0" b="0"/>
              <a:pathLst>
                <a:path w="126343" h="163676">
                  <a:moveTo>
                    <a:pt x="0" y="0"/>
                  </a:moveTo>
                  <a:lnTo>
                    <a:pt x="0" y="58616"/>
                  </a:lnTo>
                  <a:lnTo>
                    <a:pt x="11453" y="118333"/>
                  </a:lnTo>
                  <a:lnTo>
                    <a:pt x="14654" y="131531"/>
                  </a:lnTo>
                  <a:lnTo>
                    <a:pt x="27570" y="152434"/>
                  </a:lnTo>
                  <a:lnTo>
                    <a:pt x="35927" y="161284"/>
                  </a:lnTo>
                  <a:lnTo>
                    <a:pt x="45008" y="163675"/>
                  </a:lnTo>
                  <a:lnTo>
                    <a:pt x="54572" y="161759"/>
                  </a:lnTo>
                  <a:lnTo>
                    <a:pt x="73387" y="150271"/>
                  </a:lnTo>
                  <a:lnTo>
                    <a:pt x="111801" y="104276"/>
                  </a:lnTo>
                  <a:lnTo>
                    <a:pt x="119879" y="80660"/>
                  </a:lnTo>
                  <a:lnTo>
                    <a:pt x="126342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285306" y="1909574"/>
              <a:ext cx="147399" cy="153099"/>
            </a:xfrm>
            <a:custGeom>
              <a:avLst/>
              <a:gdLst/>
              <a:ahLst/>
              <a:cxnLst/>
              <a:rect l="0" t="0" r="0" b="0"/>
              <a:pathLst>
                <a:path w="147399" h="153099">
                  <a:moveTo>
                    <a:pt x="0" y="48726"/>
                  </a:moveTo>
                  <a:lnTo>
                    <a:pt x="14654" y="103867"/>
                  </a:lnTo>
                  <a:lnTo>
                    <a:pt x="25857" y="152641"/>
                  </a:lnTo>
                  <a:lnTo>
                    <a:pt x="25427" y="153098"/>
                  </a:lnTo>
                  <a:lnTo>
                    <a:pt x="23970" y="149893"/>
                  </a:lnTo>
                  <a:lnTo>
                    <a:pt x="21440" y="95396"/>
                  </a:lnTo>
                  <a:lnTo>
                    <a:pt x="23566" y="64789"/>
                  </a:lnTo>
                  <a:lnTo>
                    <a:pt x="37918" y="23590"/>
                  </a:lnTo>
                  <a:lnTo>
                    <a:pt x="50387" y="4019"/>
                  </a:lnTo>
                  <a:lnTo>
                    <a:pt x="58158" y="204"/>
                  </a:lnTo>
                  <a:lnTo>
                    <a:pt x="66848" y="0"/>
                  </a:lnTo>
                  <a:lnTo>
                    <a:pt x="84692" y="6013"/>
                  </a:lnTo>
                  <a:lnTo>
                    <a:pt x="107892" y="23722"/>
                  </a:lnTo>
                  <a:lnTo>
                    <a:pt x="128414" y="50676"/>
                  </a:lnTo>
                  <a:lnTo>
                    <a:pt x="141253" y="82059"/>
                  </a:lnTo>
                  <a:lnTo>
                    <a:pt x="147398" y="1434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466214" y="1662790"/>
              <a:ext cx="145476" cy="441707"/>
            </a:xfrm>
            <a:custGeom>
              <a:avLst/>
              <a:gdLst/>
              <a:ahLst/>
              <a:cxnLst/>
              <a:rect l="0" t="0" r="0" b="0"/>
              <a:pathLst>
                <a:path w="145476" h="441707">
                  <a:moveTo>
                    <a:pt x="103361" y="358681"/>
                  </a:moveTo>
                  <a:lnTo>
                    <a:pt x="118015" y="309129"/>
                  </a:lnTo>
                  <a:lnTo>
                    <a:pt x="115333" y="283236"/>
                  </a:lnTo>
                  <a:lnTo>
                    <a:pt x="111342" y="269780"/>
                  </a:lnTo>
                  <a:lnTo>
                    <a:pt x="104003" y="260809"/>
                  </a:lnTo>
                  <a:lnTo>
                    <a:pt x="83369" y="250841"/>
                  </a:lnTo>
                  <a:lnTo>
                    <a:pt x="72485" y="250523"/>
                  </a:lnTo>
                  <a:lnTo>
                    <a:pt x="51034" y="256409"/>
                  </a:lnTo>
                  <a:lnTo>
                    <a:pt x="32921" y="269943"/>
                  </a:lnTo>
                  <a:lnTo>
                    <a:pt x="18242" y="287656"/>
                  </a:lnTo>
                  <a:lnTo>
                    <a:pt x="7819" y="307227"/>
                  </a:lnTo>
                  <a:lnTo>
                    <a:pt x="0" y="356793"/>
                  </a:lnTo>
                  <a:lnTo>
                    <a:pt x="986" y="396596"/>
                  </a:lnTo>
                  <a:lnTo>
                    <a:pt x="9507" y="419986"/>
                  </a:lnTo>
                  <a:lnTo>
                    <a:pt x="24214" y="435840"/>
                  </a:lnTo>
                  <a:lnTo>
                    <a:pt x="33049" y="441706"/>
                  </a:lnTo>
                  <a:lnTo>
                    <a:pt x="42448" y="440937"/>
                  </a:lnTo>
                  <a:lnTo>
                    <a:pt x="62250" y="427605"/>
                  </a:lnTo>
                  <a:lnTo>
                    <a:pt x="95154" y="388153"/>
                  </a:lnTo>
                  <a:lnTo>
                    <a:pt x="121064" y="333394"/>
                  </a:lnTo>
                  <a:lnTo>
                    <a:pt x="130833" y="283728"/>
                  </a:lnTo>
                  <a:lnTo>
                    <a:pt x="133727" y="228848"/>
                  </a:lnTo>
                  <a:lnTo>
                    <a:pt x="134585" y="171253"/>
                  </a:lnTo>
                  <a:lnTo>
                    <a:pt x="131720" y="117143"/>
                  </a:lnTo>
                  <a:lnTo>
                    <a:pt x="123462" y="64066"/>
                  </a:lnTo>
                  <a:lnTo>
                    <a:pt x="110191" y="4908"/>
                  </a:lnTo>
                  <a:lnTo>
                    <a:pt x="106745" y="0"/>
                  </a:lnTo>
                  <a:lnTo>
                    <a:pt x="103277" y="237"/>
                  </a:lnTo>
                  <a:lnTo>
                    <a:pt x="99795" y="3905"/>
                  </a:lnTo>
                  <a:lnTo>
                    <a:pt x="94895" y="31424"/>
                  </a:lnTo>
                  <a:lnTo>
                    <a:pt x="93240" y="83814"/>
                  </a:lnTo>
                  <a:lnTo>
                    <a:pt x="96032" y="143036"/>
                  </a:lnTo>
                  <a:lnTo>
                    <a:pt x="101913" y="200401"/>
                  </a:lnTo>
                  <a:lnTo>
                    <a:pt x="111480" y="253587"/>
                  </a:lnTo>
                  <a:lnTo>
                    <a:pt x="124635" y="311752"/>
                  </a:lnTo>
                  <a:lnTo>
                    <a:pt x="131533" y="331975"/>
                  </a:lnTo>
                  <a:lnTo>
                    <a:pt x="145475" y="3481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653803" y="1863544"/>
              <a:ext cx="94757" cy="196262"/>
            </a:xfrm>
            <a:custGeom>
              <a:avLst/>
              <a:gdLst/>
              <a:ahLst/>
              <a:cxnLst/>
              <a:rect l="0" t="0" r="0" b="0"/>
              <a:pathLst>
                <a:path w="94757" h="196262">
                  <a:moveTo>
                    <a:pt x="0" y="52642"/>
                  </a:moveTo>
                  <a:lnTo>
                    <a:pt x="8333" y="90120"/>
                  </a:lnTo>
                  <a:lnTo>
                    <a:pt x="18644" y="146788"/>
                  </a:lnTo>
                  <a:lnTo>
                    <a:pt x="29571" y="177633"/>
                  </a:lnTo>
                  <a:lnTo>
                    <a:pt x="42427" y="196261"/>
                  </a:lnTo>
                  <a:lnTo>
                    <a:pt x="37963" y="189003"/>
                  </a:lnTo>
                  <a:lnTo>
                    <a:pt x="26556" y="126836"/>
                  </a:lnTo>
                  <a:lnTo>
                    <a:pt x="22686" y="78135"/>
                  </a:lnTo>
                  <a:lnTo>
                    <a:pt x="28020" y="48764"/>
                  </a:lnTo>
                  <a:lnTo>
                    <a:pt x="44177" y="15618"/>
                  </a:lnTo>
                  <a:lnTo>
                    <a:pt x="50508" y="6903"/>
                  </a:lnTo>
                  <a:lnTo>
                    <a:pt x="58239" y="226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780145" y="1883389"/>
              <a:ext cx="155979" cy="153910"/>
            </a:xfrm>
            <a:custGeom>
              <a:avLst/>
              <a:gdLst/>
              <a:ahLst/>
              <a:cxnLst/>
              <a:rect l="0" t="0" r="0" b="0"/>
              <a:pathLst>
                <a:path w="155979" h="153910">
                  <a:moveTo>
                    <a:pt x="0" y="85440"/>
                  </a:moveTo>
                  <a:lnTo>
                    <a:pt x="58617" y="79850"/>
                  </a:lnTo>
                  <a:lnTo>
                    <a:pt x="110451" y="73547"/>
                  </a:lnTo>
                  <a:lnTo>
                    <a:pt x="137751" y="58389"/>
                  </a:lnTo>
                  <a:lnTo>
                    <a:pt x="153249" y="45731"/>
                  </a:lnTo>
                  <a:lnTo>
                    <a:pt x="155978" y="37910"/>
                  </a:lnTo>
                  <a:lnTo>
                    <a:pt x="152772" y="19862"/>
                  </a:lnTo>
                  <a:lnTo>
                    <a:pt x="146302" y="12475"/>
                  </a:lnTo>
                  <a:lnTo>
                    <a:pt x="126634" y="1148"/>
                  </a:lnTo>
                  <a:lnTo>
                    <a:pt x="116008" y="0"/>
                  </a:lnTo>
                  <a:lnTo>
                    <a:pt x="94843" y="4962"/>
                  </a:lnTo>
                  <a:lnTo>
                    <a:pt x="68785" y="20910"/>
                  </a:lnTo>
                  <a:lnTo>
                    <a:pt x="40658" y="46043"/>
                  </a:lnTo>
                  <a:lnTo>
                    <a:pt x="29769" y="68710"/>
                  </a:lnTo>
                  <a:lnTo>
                    <a:pt x="26099" y="93212"/>
                  </a:lnTo>
                  <a:lnTo>
                    <a:pt x="28367" y="115800"/>
                  </a:lnTo>
                  <a:lnTo>
                    <a:pt x="41810" y="148248"/>
                  </a:lnTo>
                  <a:lnTo>
                    <a:pt x="50100" y="153048"/>
                  </a:lnTo>
                  <a:lnTo>
                    <a:pt x="60306" y="153909"/>
                  </a:lnTo>
                  <a:lnTo>
                    <a:pt x="94756" y="148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955782" y="1753802"/>
              <a:ext cx="192861" cy="354347"/>
            </a:xfrm>
            <a:custGeom>
              <a:avLst/>
              <a:gdLst/>
              <a:ahLst/>
              <a:cxnLst/>
              <a:rect l="0" t="0" r="0" b="0"/>
              <a:pathLst>
                <a:path w="192861" h="354347">
                  <a:moveTo>
                    <a:pt x="129689" y="204498"/>
                  </a:moveTo>
                  <a:lnTo>
                    <a:pt x="129689" y="182141"/>
                  </a:lnTo>
                  <a:lnTo>
                    <a:pt x="126180" y="176725"/>
                  </a:lnTo>
                  <a:lnTo>
                    <a:pt x="120330" y="174285"/>
                  </a:lnTo>
                  <a:lnTo>
                    <a:pt x="104473" y="174692"/>
                  </a:lnTo>
                  <a:lnTo>
                    <a:pt x="85726" y="178773"/>
                  </a:lnTo>
                  <a:lnTo>
                    <a:pt x="61031" y="193236"/>
                  </a:lnTo>
                  <a:lnTo>
                    <a:pt x="24606" y="229040"/>
                  </a:lnTo>
                  <a:lnTo>
                    <a:pt x="6526" y="258173"/>
                  </a:lnTo>
                  <a:lnTo>
                    <a:pt x="1957" y="268358"/>
                  </a:lnTo>
                  <a:lnTo>
                    <a:pt x="0" y="289032"/>
                  </a:lnTo>
                  <a:lnTo>
                    <a:pt x="8275" y="330900"/>
                  </a:lnTo>
                  <a:lnTo>
                    <a:pt x="13652" y="339069"/>
                  </a:lnTo>
                  <a:lnTo>
                    <a:pt x="28984" y="351265"/>
                  </a:lnTo>
                  <a:lnTo>
                    <a:pt x="47497" y="354346"/>
                  </a:lnTo>
                  <a:lnTo>
                    <a:pt x="87977" y="346792"/>
                  </a:lnTo>
                  <a:lnTo>
                    <a:pt x="105691" y="331300"/>
                  </a:lnTo>
                  <a:lnTo>
                    <a:pt x="136127" y="283228"/>
                  </a:lnTo>
                  <a:lnTo>
                    <a:pt x="155094" y="220266"/>
                  </a:lnTo>
                  <a:lnTo>
                    <a:pt x="159443" y="168876"/>
                  </a:lnTo>
                  <a:lnTo>
                    <a:pt x="160732" y="117774"/>
                  </a:lnTo>
                  <a:lnTo>
                    <a:pt x="161167" y="57993"/>
                  </a:lnTo>
                  <a:lnTo>
                    <a:pt x="155664" y="6713"/>
                  </a:lnTo>
                  <a:lnTo>
                    <a:pt x="151685" y="1281"/>
                  </a:lnTo>
                  <a:lnTo>
                    <a:pt x="146693" y="0"/>
                  </a:lnTo>
                  <a:lnTo>
                    <a:pt x="141025" y="1486"/>
                  </a:lnTo>
                  <a:lnTo>
                    <a:pt x="137246" y="9495"/>
                  </a:lnTo>
                  <a:lnTo>
                    <a:pt x="131182" y="66543"/>
                  </a:lnTo>
                  <a:lnTo>
                    <a:pt x="129984" y="129154"/>
                  </a:lnTo>
                  <a:lnTo>
                    <a:pt x="129777" y="180484"/>
                  </a:lnTo>
                  <a:lnTo>
                    <a:pt x="145347" y="233420"/>
                  </a:lnTo>
                  <a:lnTo>
                    <a:pt x="153416" y="255957"/>
                  </a:lnTo>
                  <a:lnTo>
                    <a:pt x="167141" y="271432"/>
                  </a:lnTo>
                  <a:lnTo>
                    <a:pt x="192860" y="288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264513" y="1758259"/>
              <a:ext cx="10473" cy="336913"/>
            </a:xfrm>
            <a:custGeom>
              <a:avLst/>
              <a:gdLst/>
              <a:ahLst/>
              <a:cxnLst/>
              <a:rect l="0" t="0" r="0" b="0"/>
              <a:pathLst>
                <a:path w="10473" h="336913">
                  <a:moveTo>
                    <a:pt x="10471" y="0"/>
                  </a:moveTo>
                  <a:lnTo>
                    <a:pt x="10472" y="54144"/>
                  </a:lnTo>
                  <a:lnTo>
                    <a:pt x="3236" y="116964"/>
                  </a:lnTo>
                  <a:lnTo>
                    <a:pt x="918" y="163857"/>
                  </a:lnTo>
                  <a:lnTo>
                    <a:pt x="232" y="213627"/>
                  </a:lnTo>
                  <a:lnTo>
                    <a:pt x="0" y="272958"/>
                  </a:lnTo>
                  <a:lnTo>
                    <a:pt x="5543" y="324149"/>
                  </a:lnTo>
                  <a:lnTo>
                    <a:pt x="8281" y="333969"/>
                  </a:lnTo>
                  <a:lnTo>
                    <a:pt x="10471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159171" y="1926715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4371" y="14654"/>
                  </a:lnTo>
                  <a:lnTo>
                    <a:pt x="85957" y="13570"/>
                  </a:lnTo>
                  <a:lnTo>
                    <a:pt x="51851" y="2123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362505" y="1674031"/>
              <a:ext cx="162533" cy="421141"/>
            </a:xfrm>
            <a:custGeom>
              <a:avLst/>
              <a:gdLst/>
              <a:ahLst/>
              <a:cxnLst/>
              <a:rect l="0" t="0" r="0" b="0"/>
              <a:pathLst>
                <a:path w="162533" h="421141">
                  <a:moveTo>
                    <a:pt x="7236" y="0"/>
                  </a:moveTo>
                  <a:lnTo>
                    <a:pt x="0" y="28726"/>
                  </a:lnTo>
                  <a:lnTo>
                    <a:pt x="477" y="88992"/>
                  </a:lnTo>
                  <a:lnTo>
                    <a:pt x="5901" y="141321"/>
                  </a:lnTo>
                  <a:lnTo>
                    <a:pt x="12430" y="193951"/>
                  </a:lnTo>
                  <a:lnTo>
                    <a:pt x="16184" y="248409"/>
                  </a:lnTo>
                  <a:lnTo>
                    <a:pt x="22885" y="301590"/>
                  </a:lnTo>
                  <a:lnTo>
                    <a:pt x="26691" y="354392"/>
                  </a:lnTo>
                  <a:lnTo>
                    <a:pt x="24885" y="363773"/>
                  </a:lnTo>
                  <a:lnTo>
                    <a:pt x="21341" y="367687"/>
                  </a:lnTo>
                  <a:lnTo>
                    <a:pt x="16639" y="367957"/>
                  </a:lnTo>
                  <a:lnTo>
                    <a:pt x="14675" y="364628"/>
                  </a:lnTo>
                  <a:lnTo>
                    <a:pt x="15611" y="351570"/>
                  </a:lnTo>
                  <a:lnTo>
                    <a:pt x="32229" y="294236"/>
                  </a:lnTo>
                  <a:lnTo>
                    <a:pt x="48046" y="263046"/>
                  </a:lnTo>
                  <a:lnTo>
                    <a:pt x="56669" y="256082"/>
                  </a:lnTo>
                  <a:lnTo>
                    <a:pt x="78729" y="248345"/>
                  </a:lnTo>
                  <a:lnTo>
                    <a:pt x="101012" y="251145"/>
                  </a:lnTo>
                  <a:lnTo>
                    <a:pt x="111867" y="255167"/>
                  </a:lnTo>
                  <a:lnTo>
                    <a:pt x="127048" y="268995"/>
                  </a:lnTo>
                  <a:lnTo>
                    <a:pt x="146326" y="306468"/>
                  </a:lnTo>
                  <a:lnTo>
                    <a:pt x="161875" y="369572"/>
                  </a:lnTo>
                  <a:lnTo>
                    <a:pt x="162532" y="393541"/>
                  </a:lnTo>
                  <a:lnTo>
                    <a:pt x="154635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599928" y="1842487"/>
              <a:ext cx="218184" cy="226608"/>
            </a:xfrm>
            <a:custGeom>
              <a:avLst/>
              <a:gdLst/>
              <a:ahLst/>
              <a:cxnLst/>
              <a:rect l="0" t="0" r="0" b="0"/>
              <a:pathLst>
                <a:path w="218184" h="226608">
                  <a:moveTo>
                    <a:pt x="148839" y="0"/>
                  </a:moveTo>
                  <a:lnTo>
                    <a:pt x="137660" y="11178"/>
                  </a:lnTo>
                  <a:lnTo>
                    <a:pt x="130858" y="13301"/>
                  </a:lnTo>
                  <a:lnTo>
                    <a:pt x="104517" y="10700"/>
                  </a:lnTo>
                  <a:lnTo>
                    <a:pt x="48202" y="1640"/>
                  </a:lnTo>
                  <a:lnTo>
                    <a:pt x="27682" y="6968"/>
                  </a:lnTo>
                  <a:lnTo>
                    <a:pt x="18935" y="11664"/>
                  </a:lnTo>
                  <a:lnTo>
                    <a:pt x="6096" y="26241"/>
                  </a:lnTo>
                  <a:lnTo>
                    <a:pt x="1034" y="35041"/>
                  </a:lnTo>
                  <a:lnTo>
                    <a:pt x="0" y="43248"/>
                  </a:lnTo>
                  <a:lnTo>
                    <a:pt x="5089" y="58605"/>
                  </a:lnTo>
                  <a:lnTo>
                    <a:pt x="21108" y="80405"/>
                  </a:lnTo>
                  <a:lnTo>
                    <a:pt x="40207" y="91498"/>
                  </a:lnTo>
                  <a:lnTo>
                    <a:pt x="51851" y="96093"/>
                  </a:lnTo>
                  <a:lnTo>
                    <a:pt x="77267" y="98080"/>
                  </a:lnTo>
                  <a:lnTo>
                    <a:pt x="114764" y="98860"/>
                  </a:lnTo>
                  <a:lnTo>
                    <a:pt x="137204" y="104769"/>
                  </a:lnTo>
                  <a:lnTo>
                    <a:pt x="177087" y="127626"/>
                  </a:lnTo>
                  <a:lnTo>
                    <a:pt x="207841" y="154671"/>
                  </a:lnTo>
                  <a:lnTo>
                    <a:pt x="216006" y="174808"/>
                  </a:lnTo>
                  <a:lnTo>
                    <a:pt x="218183" y="186728"/>
                  </a:lnTo>
                  <a:lnTo>
                    <a:pt x="214363" y="206213"/>
                  </a:lnTo>
                  <a:lnTo>
                    <a:pt x="210069" y="214684"/>
                  </a:lnTo>
                  <a:lnTo>
                    <a:pt x="202528" y="220332"/>
                  </a:lnTo>
                  <a:lnTo>
                    <a:pt x="181669" y="226607"/>
                  </a:lnTo>
                  <a:lnTo>
                    <a:pt x="149208" y="224550"/>
                  </a:lnTo>
                  <a:lnTo>
                    <a:pt x="91031" y="210100"/>
                  </a:lnTo>
                  <a:lnTo>
                    <a:pt x="6461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927751" y="1781169"/>
              <a:ext cx="516666" cy="271889"/>
            </a:xfrm>
            <a:custGeom>
              <a:avLst/>
              <a:gdLst/>
              <a:ahLst/>
              <a:cxnLst/>
              <a:rect l="0" t="0" r="0" b="0"/>
              <a:pathLst>
                <a:path w="516666" h="271889">
                  <a:moveTo>
                    <a:pt x="0" y="166603"/>
                  </a:moveTo>
                  <a:lnTo>
                    <a:pt x="5590" y="149835"/>
                  </a:lnTo>
                  <a:lnTo>
                    <a:pt x="17692" y="138483"/>
                  </a:lnTo>
                  <a:lnTo>
                    <a:pt x="25833" y="133818"/>
                  </a:lnTo>
                  <a:lnTo>
                    <a:pt x="44236" y="131755"/>
                  </a:lnTo>
                  <a:lnTo>
                    <a:pt x="104612" y="133418"/>
                  </a:lnTo>
                  <a:lnTo>
                    <a:pt x="166590" y="126599"/>
                  </a:lnTo>
                  <a:lnTo>
                    <a:pt x="224239" y="124905"/>
                  </a:lnTo>
                  <a:lnTo>
                    <a:pt x="281857" y="130637"/>
                  </a:lnTo>
                  <a:lnTo>
                    <a:pt x="345231" y="126050"/>
                  </a:lnTo>
                  <a:lnTo>
                    <a:pt x="397567" y="119208"/>
                  </a:lnTo>
                  <a:lnTo>
                    <a:pt x="430923" y="121104"/>
                  </a:lnTo>
                  <a:lnTo>
                    <a:pt x="437021" y="117553"/>
                  </a:lnTo>
                  <a:lnTo>
                    <a:pt x="439916" y="110506"/>
                  </a:lnTo>
                  <a:lnTo>
                    <a:pt x="440676" y="101129"/>
                  </a:lnTo>
                  <a:lnTo>
                    <a:pt x="437674" y="92538"/>
                  </a:lnTo>
                  <a:lnTo>
                    <a:pt x="424979" y="76753"/>
                  </a:lnTo>
                  <a:lnTo>
                    <a:pt x="375025" y="40445"/>
                  </a:lnTo>
                  <a:lnTo>
                    <a:pt x="322083" y="12221"/>
                  </a:lnTo>
                  <a:lnTo>
                    <a:pt x="275924" y="927"/>
                  </a:lnTo>
                  <a:lnTo>
                    <a:pt x="277536" y="0"/>
                  </a:lnTo>
                  <a:lnTo>
                    <a:pt x="290636" y="140"/>
                  </a:lnTo>
                  <a:lnTo>
                    <a:pt x="308156" y="4102"/>
                  </a:lnTo>
                  <a:lnTo>
                    <a:pt x="365270" y="31993"/>
                  </a:lnTo>
                  <a:lnTo>
                    <a:pt x="417209" y="54269"/>
                  </a:lnTo>
                  <a:lnTo>
                    <a:pt x="473265" y="80479"/>
                  </a:lnTo>
                  <a:lnTo>
                    <a:pt x="499625" y="100400"/>
                  </a:lnTo>
                  <a:lnTo>
                    <a:pt x="516665" y="126710"/>
                  </a:lnTo>
                  <a:lnTo>
                    <a:pt x="516409" y="135328"/>
                  </a:lnTo>
                  <a:lnTo>
                    <a:pt x="512728" y="143413"/>
                  </a:lnTo>
                  <a:lnTo>
                    <a:pt x="499280" y="157466"/>
                  </a:lnTo>
                  <a:lnTo>
                    <a:pt x="436526" y="198783"/>
                  </a:lnTo>
                  <a:lnTo>
                    <a:pt x="379665" y="232192"/>
                  </a:lnTo>
                  <a:lnTo>
                    <a:pt x="317081" y="257446"/>
                  </a:lnTo>
                  <a:lnTo>
                    <a:pt x="284270" y="2718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685153" y="1479056"/>
              <a:ext cx="224100" cy="300261"/>
            </a:xfrm>
            <a:custGeom>
              <a:avLst/>
              <a:gdLst/>
              <a:ahLst/>
              <a:cxnLst/>
              <a:rect l="0" t="0" r="0" b="0"/>
              <a:pathLst>
                <a:path w="224100" h="300261">
                  <a:moveTo>
                    <a:pt x="11178" y="37047"/>
                  </a:moveTo>
                  <a:lnTo>
                    <a:pt x="0" y="20280"/>
                  </a:lnTo>
                  <a:lnTo>
                    <a:pt x="1387" y="16510"/>
                  </a:lnTo>
                  <a:lnTo>
                    <a:pt x="6990" y="15167"/>
                  </a:lnTo>
                  <a:lnTo>
                    <a:pt x="62533" y="14712"/>
                  </a:lnTo>
                  <a:lnTo>
                    <a:pt x="116902" y="7636"/>
                  </a:lnTo>
                  <a:lnTo>
                    <a:pt x="172702" y="5891"/>
                  </a:lnTo>
                  <a:lnTo>
                    <a:pt x="214755" y="0"/>
                  </a:lnTo>
                  <a:lnTo>
                    <a:pt x="221765" y="2990"/>
                  </a:lnTo>
                  <a:lnTo>
                    <a:pt x="224099" y="9663"/>
                  </a:lnTo>
                  <a:lnTo>
                    <a:pt x="220454" y="28386"/>
                  </a:lnTo>
                  <a:lnTo>
                    <a:pt x="192578" y="84996"/>
                  </a:lnTo>
                  <a:lnTo>
                    <a:pt x="166550" y="146518"/>
                  </a:lnTo>
                  <a:lnTo>
                    <a:pt x="148930" y="201824"/>
                  </a:lnTo>
                  <a:lnTo>
                    <a:pt x="128596" y="246890"/>
                  </a:lnTo>
                  <a:lnTo>
                    <a:pt x="95406" y="3002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021278" y="1499538"/>
              <a:ext cx="198592" cy="282647"/>
            </a:xfrm>
            <a:custGeom>
              <a:avLst/>
              <a:gdLst/>
              <a:ahLst/>
              <a:cxnLst/>
              <a:rect l="0" t="0" r="0" b="0"/>
              <a:pathLst>
                <a:path w="198592" h="282647">
                  <a:moveTo>
                    <a:pt x="117250" y="27094"/>
                  </a:moveTo>
                  <a:lnTo>
                    <a:pt x="117250" y="4737"/>
                  </a:lnTo>
                  <a:lnTo>
                    <a:pt x="113741" y="491"/>
                  </a:lnTo>
                  <a:lnTo>
                    <a:pt x="107891" y="0"/>
                  </a:lnTo>
                  <a:lnTo>
                    <a:pt x="76653" y="4248"/>
                  </a:lnTo>
                  <a:lnTo>
                    <a:pt x="36591" y="2387"/>
                  </a:lnTo>
                  <a:lnTo>
                    <a:pt x="24873" y="94"/>
                  </a:lnTo>
                  <a:lnTo>
                    <a:pt x="15891" y="2075"/>
                  </a:lnTo>
                  <a:lnTo>
                    <a:pt x="8734" y="6905"/>
                  </a:lnTo>
                  <a:lnTo>
                    <a:pt x="2791" y="13635"/>
                  </a:lnTo>
                  <a:lnTo>
                    <a:pt x="0" y="21630"/>
                  </a:lnTo>
                  <a:lnTo>
                    <a:pt x="19" y="39873"/>
                  </a:lnTo>
                  <a:lnTo>
                    <a:pt x="9583" y="102014"/>
                  </a:lnTo>
                  <a:lnTo>
                    <a:pt x="10378" y="115645"/>
                  </a:lnTo>
                  <a:lnTo>
                    <a:pt x="13247" y="121223"/>
                  </a:lnTo>
                  <a:lnTo>
                    <a:pt x="17499" y="121432"/>
                  </a:lnTo>
                  <a:lnTo>
                    <a:pt x="22673" y="118062"/>
                  </a:lnTo>
                  <a:lnTo>
                    <a:pt x="37782" y="117437"/>
                  </a:lnTo>
                  <a:lnTo>
                    <a:pt x="93527" y="122439"/>
                  </a:lnTo>
                  <a:lnTo>
                    <a:pt x="126989" y="131253"/>
                  </a:lnTo>
                  <a:lnTo>
                    <a:pt x="166617" y="154600"/>
                  </a:lnTo>
                  <a:lnTo>
                    <a:pt x="174728" y="161231"/>
                  </a:lnTo>
                  <a:lnTo>
                    <a:pt x="186860" y="181077"/>
                  </a:lnTo>
                  <a:lnTo>
                    <a:pt x="194981" y="205495"/>
                  </a:lnTo>
                  <a:lnTo>
                    <a:pt x="198591" y="231945"/>
                  </a:lnTo>
                  <a:lnTo>
                    <a:pt x="193956" y="253060"/>
                  </a:lnTo>
                  <a:lnTo>
                    <a:pt x="189444" y="261966"/>
                  </a:lnTo>
                  <a:lnTo>
                    <a:pt x="171954" y="274981"/>
                  </a:lnTo>
                  <a:lnTo>
                    <a:pt x="160738" y="280089"/>
                  </a:lnTo>
                  <a:lnTo>
                    <a:pt x="135799" y="282646"/>
                  </a:lnTo>
                  <a:lnTo>
                    <a:pt x="87249" y="274755"/>
                  </a:lnTo>
                  <a:lnTo>
                    <a:pt x="54079" y="2587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064829" y="17582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591046" y="1810901"/>
              <a:ext cx="726468" cy="52644"/>
            </a:xfrm>
            <a:custGeom>
              <a:avLst/>
              <a:gdLst/>
              <a:ahLst/>
              <a:cxnLst/>
              <a:rect l="0" t="0" r="0" b="0"/>
              <a:pathLst>
                <a:path w="726468" h="52644">
                  <a:moveTo>
                    <a:pt x="726467" y="52643"/>
                  </a:moveTo>
                  <a:lnTo>
                    <a:pt x="715288" y="41464"/>
                  </a:lnTo>
                  <a:lnTo>
                    <a:pt x="697322" y="35976"/>
                  </a:lnTo>
                  <a:lnTo>
                    <a:pt x="676079" y="31197"/>
                  </a:lnTo>
                  <a:lnTo>
                    <a:pt x="649796" y="18862"/>
                  </a:lnTo>
                  <a:lnTo>
                    <a:pt x="588166" y="13475"/>
                  </a:lnTo>
                  <a:lnTo>
                    <a:pt x="529738" y="7991"/>
                  </a:lnTo>
                  <a:lnTo>
                    <a:pt x="477884" y="5487"/>
                  </a:lnTo>
                  <a:lnTo>
                    <a:pt x="436004" y="5916"/>
                  </a:lnTo>
                  <a:lnTo>
                    <a:pt x="411369" y="3799"/>
                  </a:lnTo>
                  <a:lnTo>
                    <a:pt x="357426" y="5733"/>
                  </a:lnTo>
                  <a:lnTo>
                    <a:pt x="312575" y="4818"/>
                  </a:lnTo>
                  <a:lnTo>
                    <a:pt x="265361" y="5717"/>
                  </a:lnTo>
                  <a:lnTo>
                    <a:pt x="212376" y="1694"/>
                  </a:lnTo>
                  <a:lnTo>
                    <a:pt x="154174" y="502"/>
                  </a:lnTo>
                  <a:lnTo>
                    <a:pt x="92585" y="99"/>
                  </a:lnTo>
                  <a:lnTo>
                    <a:pt x="38351" y="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738446" y="1989886"/>
              <a:ext cx="19594" cy="221099"/>
            </a:xfrm>
            <a:custGeom>
              <a:avLst/>
              <a:gdLst/>
              <a:ahLst/>
              <a:cxnLst/>
              <a:rect l="0" t="0" r="0" b="0"/>
              <a:pathLst>
                <a:path w="19594" h="221099">
                  <a:moveTo>
                    <a:pt x="10528" y="0"/>
                  </a:moveTo>
                  <a:lnTo>
                    <a:pt x="13648" y="48930"/>
                  </a:lnTo>
                  <a:lnTo>
                    <a:pt x="19593" y="108061"/>
                  </a:lnTo>
                  <a:lnTo>
                    <a:pt x="18428" y="170867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836033" y="2019868"/>
              <a:ext cx="172811" cy="187979"/>
            </a:xfrm>
            <a:custGeom>
              <a:avLst/>
              <a:gdLst/>
              <a:ahLst/>
              <a:cxnLst/>
              <a:rect l="0" t="0" r="0" b="0"/>
              <a:pathLst>
                <a:path w="172811" h="187979">
                  <a:moveTo>
                    <a:pt x="91925" y="12132"/>
                  </a:moveTo>
                  <a:lnTo>
                    <a:pt x="75157" y="953"/>
                  </a:lnTo>
                  <a:lnTo>
                    <a:pt x="66709" y="0"/>
                  </a:lnTo>
                  <a:lnTo>
                    <a:pt x="47962" y="5180"/>
                  </a:lnTo>
                  <a:lnTo>
                    <a:pt x="31052" y="18401"/>
                  </a:lnTo>
                  <a:lnTo>
                    <a:pt x="16907" y="35975"/>
                  </a:lnTo>
                  <a:lnTo>
                    <a:pt x="6722" y="55484"/>
                  </a:lnTo>
                  <a:lnTo>
                    <a:pt x="0" y="97376"/>
                  </a:lnTo>
                  <a:lnTo>
                    <a:pt x="3597" y="135655"/>
                  </a:lnTo>
                  <a:lnTo>
                    <a:pt x="12114" y="155158"/>
                  </a:lnTo>
                  <a:lnTo>
                    <a:pt x="17661" y="163635"/>
                  </a:lnTo>
                  <a:lnTo>
                    <a:pt x="33182" y="176172"/>
                  </a:lnTo>
                  <a:lnTo>
                    <a:pt x="52949" y="184474"/>
                  </a:lnTo>
                  <a:lnTo>
                    <a:pt x="89215" y="187978"/>
                  </a:lnTo>
                  <a:lnTo>
                    <a:pt x="122708" y="180958"/>
                  </a:lnTo>
                  <a:lnTo>
                    <a:pt x="144211" y="170613"/>
                  </a:lnTo>
                  <a:lnTo>
                    <a:pt x="159227" y="155098"/>
                  </a:lnTo>
                  <a:lnTo>
                    <a:pt x="164869" y="146047"/>
                  </a:lnTo>
                  <a:lnTo>
                    <a:pt x="172810" y="99773"/>
                  </a:lnTo>
                  <a:lnTo>
                    <a:pt x="168428" y="70971"/>
                  </a:lnTo>
                  <a:lnTo>
                    <a:pt x="152808" y="38144"/>
                  </a:lnTo>
                  <a:lnTo>
                    <a:pt x="146551" y="29473"/>
                  </a:lnTo>
                  <a:lnTo>
                    <a:pt x="127122" y="16720"/>
                  </a:lnTo>
                  <a:lnTo>
                    <a:pt x="91925" y="16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050996" y="1989886"/>
              <a:ext cx="221478" cy="260006"/>
            </a:xfrm>
            <a:custGeom>
              <a:avLst/>
              <a:gdLst/>
              <a:ahLst/>
              <a:cxnLst/>
              <a:rect l="0" t="0" r="0" b="0"/>
              <a:pathLst>
                <a:path w="221478" h="260006">
                  <a:moveTo>
                    <a:pt x="108589" y="0"/>
                  </a:moveTo>
                  <a:lnTo>
                    <a:pt x="47717" y="50995"/>
                  </a:lnTo>
                  <a:lnTo>
                    <a:pt x="17795" y="85982"/>
                  </a:lnTo>
                  <a:lnTo>
                    <a:pt x="2010" y="121922"/>
                  </a:lnTo>
                  <a:lnTo>
                    <a:pt x="0" y="148554"/>
                  </a:lnTo>
                  <a:lnTo>
                    <a:pt x="4175" y="175988"/>
                  </a:lnTo>
                  <a:lnTo>
                    <a:pt x="19680" y="215401"/>
                  </a:lnTo>
                  <a:lnTo>
                    <a:pt x="32419" y="234554"/>
                  </a:lnTo>
                  <a:lnTo>
                    <a:pt x="49000" y="247745"/>
                  </a:lnTo>
                  <a:lnTo>
                    <a:pt x="69237" y="256338"/>
                  </a:lnTo>
                  <a:lnTo>
                    <a:pt x="106938" y="260005"/>
                  </a:lnTo>
                  <a:lnTo>
                    <a:pt x="169925" y="248290"/>
                  </a:lnTo>
                  <a:lnTo>
                    <a:pt x="188882" y="235523"/>
                  </a:lnTo>
                  <a:lnTo>
                    <a:pt x="203937" y="218150"/>
                  </a:lnTo>
                  <a:lnTo>
                    <a:pt x="214527" y="198731"/>
                  </a:lnTo>
                  <a:lnTo>
                    <a:pt x="221477" y="162478"/>
                  </a:lnTo>
                  <a:lnTo>
                    <a:pt x="217947" y="127690"/>
                  </a:lnTo>
                  <a:lnTo>
                    <a:pt x="203903" y="95156"/>
                  </a:lnTo>
                  <a:lnTo>
                    <a:pt x="188386" y="80116"/>
                  </a:lnTo>
                  <a:lnTo>
                    <a:pt x="179334" y="74467"/>
                  </a:lnTo>
                  <a:lnTo>
                    <a:pt x="170961" y="71872"/>
                  </a:lnTo>
                  <a:lnTo>
                    <a:pt x="140175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538611" y="1821430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88518" y="4939"/>
                  </a:lnTo>
                  <a:lnTo>
                    <a:pt x="32959" y="58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580725" y="1939678"/>
              <a:ext cx="136872" cy="18623"/>
            </a:xfrm>
            <a:custGeom>
              <a:avLst/>
              <a:gdLst/>
              <a:ahLst/>
              <a:cxnLst/>
              <a:rect l="0" t="0" r="0" b="0"/>
              <a:pathLst>
                <a:path w="136872" h="18623">
                  <a:moveTo>
                    <a:pt x="136871" y="18622"/>
                  </a:moveTo>
                  <a:lnTo>
                    <a:pt x="81729" y="3968"/>
                  </a:lnTo>
                  <a:lnTo>
                    <a:pt x="28276" y="0"/>
                  </a:lnTo>
                  <a:lnTo>
                    <a:pt x="0" y="80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053203" y="1481609"/>
              <a:ext cx="263315" cy="274729"/>
            </a:xfrm>
            <a:custGeom>
              <a:avLst/>
              <a:gdLst/>
              <a:ahLst/>
              <a:cxnLst/>
              <a:rect l="0" t="0" r="0" b="0"/>
              <a:pathLst>
                <a:path w="263315" h="274729">
                  <a:moveTo>
                    <a:pt x="64476" y="23966"/>
                  </a:moveTo>
                  <a:lnTo>
                    <a:pt x="54900" y="48012"/>
                  </a:lnTo>
                  <a:lnTo>
                    <a:pt x="44232" y="62339"/>
                  </a:lnTo>
                  <a:lnTo>
                    <a:pt x="19482" y="77970"/>
                  </a:lnTo>
                  <a:lnTo>
                    <a:pt x="12253" y="77516"/>
                  </a:lnTo>
                  <a:lnTo>
                    <a:pt x="6264" y="73704"/>
                  </a:lnTo>
                  <a:lnTo>
                    <a:pt x="1102" y="67653"/>
                  </a:lnTo>
                  <a:lnTo>
                    <a:pt x="0" y="61279"/>
                  </a:lnTo>
                  <a:lnTo>
                    <a:pt x="1604" y="54691"/>
                  </a:lnTo>
                  <a:lnTo>
                    <a:pt x="5014" y="47958"/>
                  </a:lnTo>
                  <a:lnTo>
                    <a:pt x="26580" y="27305"/>
                  </a:lnTo>
                  <a:lnTo>
                    <a:pt x="85903" y="0"/>
                  </a:lnTo>
                  <a:lnTo>
                    <a:pt x="109874" y="2006"/>
                  </a:lnTo>
                  <a:lnTo>
                    <a:pt x="157801" y="16768"/>
                  </a:lnTo>
                  <a:lnTo>
                    <a:pt x="164128" y="25017"/>
                  </a:lnTo>
                  <a:lnTo>
                    <a:pt x="168037" y="49779"/>
                  </a:lnTo>
                  <a:lnTo>
                    <a:pt x="162756" y="70923"/>
                  </a:lnTo>
                  <a:lnTo>
                    <a:pt x="140301" y="103561"/>
                  </a:lnTo>
                  <a:lnTo>
                    <a:pt x="120792" y="111984"/>
                  </a:lnTo>
                  <a:lnTo>
                    <a:pt x="71978" y="123901"/>
                  </a:lnTo>
                  <a:lnTo>
                    <a:pt x="77169" y="121803"/>
                  </a:lnTo>
                  <a:lnTo>
                    <a:pt x="99822" y="125224"/>
                  </a:lnTo>
                  <a:lnTo>
                    <a:pt x="152318" y="143293"/>
                  </a:lnTo>
                  <a:lnTo>
                    <a:pt x="205569" y="168549"/>
                  </a:lnTo>
                  <a:lnTo>
                    <a:pt x="241592" y="189118"/>
                  </a:lnTo>
                  <a:lnTo>
                    <a:pt x="257448" y="209281"/>
                  </a:lnTo>
                  <a:lnTo>
                    <a:pt x="263314" y="221208"/>
                  </a:lnTo>
                  <a:lnTo>
                    <a:pt x="262545" y="232670"/>
                  </a:lnTo>
                  <a:lnTo>
                    <a:pt x="249212" y="254763"/>
                  </a:lnTo>
                  <a:lnTo>
                    <a:pt x="227690" y="266922"/>
                  </a:lnTo>
                  <a:lnTo>
                    <a:pt x="170154" y="274728"/>
                  </a:lnTo>
                  <a:lnTo>
                    <a:pt x="112040" y="269034"/>
                  </a:lnTo>
                  <a:lnTo>
                    <a:pt x="64476" y="2661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043979" y="1779316"/>
              <a:ext cx="347441" cy="45133"/>
            </a:xfrm>
            <a:custGeom>
              <a:avLst/>
              <a:gdLst/>
              <a:ahLst/>
              <a:cxnLst/>
              <a:rect l="0" t="0" r="0" b="0"/>
              <a:pathLst>
                <a:path w="347441" h="45133">
                  <a:moveTo>
                    <a:pt x="347440" y="31585"/>
                  </a:moveTo>
                  <a:lnTo>
                    <a:pt x="330673" y="42764"/>
                  </a:lnTo>
                  <a:lnTo>
                    <a:pt x="313083" y="45132"/>
                  </a:lnTo>
                  <a:lnTo>
                    <a:pt x="262015" y="42710"/>
                  </a:lnTo>
                  <a:lnTo>
                    <a:pt x="207095" y="36701"/>
                  </a:lnTo>
                  <a:lnTo>
                    <a:pt x="143636" y="31426"/>
                  </a:lnTo>
                  <a:lnTo>
                    <a:pt x="86734" y="20332"/>
                  </a:lnTo>
                  <a:lnTo>
                    <a:pt x="25712" y="68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212435" y="1926715"/>
              <a:ext cx="10530" cy="263356"/>
            </a:xfrm>
            <a:custGeom>
              <a:avLst/>
              <a:gdLst/>
              <a:ahLst/>
              <a:cxnLst/>
              <a:rect l="0" t="0" r="0" b="0"/>
              <a:pathLst>
                <a:path w="10530" h="263356">
                  <a:moveTo>
                    <a:pt x="10529" y="0"/>
                  </a:moveTo>
                  <a:lnTo>
                    <a:pt x="10529" y="62477"/>
                  </a:lnTo>
                  <a:lnTo>
                    <a:pt x="10529" y="119186"/>
                  </a:lnTo>
                  <a:lnTo>
                    <a:pt x="9359" y="175447"/>
                  </a:lnTo>
                  <a:lnTo>
                    <a:pt x="2195" y="234741"/>
                  </a:lnTo>
                  <a:lnTo>
                    <a:pt x="650" y="263355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045275" y="2000414"/>
              <a:ext cx="177690" cy="159379"/>
            </a:xfrm>
            <a:custGeom>
              <a:avLst/>
              <a:gdLst/>
              <a:ahLst/>
              <a:cxnLst/>
              <a:rect l="0" t="0" r="0" b="0"/>
              <a:pathLst>
                <a:path w="177690" h="159379">
                  <a:moveTo>
                    <a:pt x="177689" y="63171"/>
                  </a:moveTo>
                  <a:lnTo>
                    <a:pt x="133726" y="83415"/>
                  </a:lnTo>
                  <a:lnTo>
                    <a:pt x="72242" y="123069"/>
                  </a:lnTo>
                  <a:lnTo>
                    <a:pt x="9218" y="159378"/>
                  </a:lnTo>
                  <a:lnTo>
                    <a:pt x="3374" y="156555"/>
                  </a:lnTo>
                  <a:lnTo>
                    <a:pt x="648" y="148824"/>
                  </a:lnTo>
                  <a:lnTo>
                    <a:pt x="0" y="137820"/>
                  </a:lnTo>
                  <a:lnTo>
                    <a:pt x="5519" y="119355"/>
                  </a:lnTo>
                  <a:lnTo>
                    <a:pt x="38297" y="59438"/>
                  </a:lnTo>
                  <a:lnTo>
                    <a:pt x="5134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739876" y="3110497"/>
            <a:ext cx="2698131" cy="563909"/>
            <a:chOff x="739876" y="3110497"/>
            <a:chExt cx="2698131" cy="563909"/>
          </a:xfrm>
        </p:grpSpPr>
        <p:sp>
          <p:nvSpPr>
            <p:cNvPr id="67" name="Freeform 66"/>
            <p:cNvSpPr/>
            <p:nvPr/>
          </p:nvSpPr>
          <p:spPr>
            <a:xfrm>
              <a:off x="739876" y="3130365"/>
              <a:ext cx="260332" cy="544041"/>
            </a:xfrm>
            <a:custGeom>
              <a:avLst/>
              <a:gdLst/>
              <a:ahLst/>
              <a:cxnLst/>
              <a:rect l="0" t="0" r="0" b="0"/>
              <a:pathLst>
                <a:path w="260332" h="544041">
                  <a:moveTo>
                    <a:pt x="260331" y="91355"/>
                  </a:moveTo>
                  <a:lnTo>
                    <a:pt x="243563" y="96944"/>
                  </a:lnTo>
                  <a:lnTo>
                    <a:pt x="232211" y="109047"/>
                  </a:lnTo>
                  <a:lnTo>
                    <a:pt x="196540" y="171922"/>
                  </a:lnTo>
                  <a:lnTo>
                    <a:pt x="168961" y="231012"/>
                  </a:lnTo>
                  <a:lnTo>
                    <a:pt x="142306" y="293496"/>
                  </a:lnTo>
                  <a:lnTo>
                    <a:pt x="117537" y="354627"/>
                  </a:lnTo>
                  <a:lnTo>
                    <a:pt x="99500" y="411035"/>
                  </a:lnTo>
                  <a:lnTo>
                    <a:pt x="86725" y="460985"/>
                  </a:lnTo>
                  <a:lnTo>
                    <a:pt x="86060" y="506592"/>
                  </a:lnTo>
                  <a:lnTo>
                    <a:pt x="87998" y="519088"/>
                  </a:lnTo>
                  <a:lnTo>
                    <a:pt x="93970" y="528588"/>
                  </a:lnTo>
                  <a:lnTo>
                    <a:pt x="113083" y="542265"/>
                  </a:lnTo>
                  <a:lnTo>
                    <a:pt x="122391" y="544040"/>
                  </a:lnTo>
                  <a:lnTo>
                    <a:pt x="130936" y="542883"/>
                  </a:lnTo>
                  <a:lnTo>
                    <a:pt x="146670" y="535359"/>
                  </a:lnTo>
                  <a:lnTo>
                    <a:pt x="205414" y="488013"/>
                  </a:lnTo>
                  <a:lnTo>
                    <a:pt x="241314" y="438344"/>
                  </a:lnTo>
                  <a:lnTo>
                    <a:pt x="251099" y="417538"/>
                  </a:lnTo>
                  <a:lnTo>
                    <a:pt x="253108" y="396592"/>
                  </a:lnTo>
                  <a:lnTo>
                    <a:pt x="244866" y="354550"/>
                  </a:lnTo>
                  <a:lnTo>
                    <a:pt x="210456" y="300460"/>
                  </a:lnTo>
                  <a:lnTo>
                    <a:pt x="184332" y="275494"/>
                  </a:lnTo>
                  <a:lnTo>
                    <a:pt x="125353" y="238970"/>
                  </a:lnTo>
                  <a:lnTo>
                    <a:pt x="71067" y="197621"/>
                  </a:lnTo>
                  <a:lnTo>
                    <a:pt x="40476" y="179123"/>
                  </a:lnTo>
                  <a:lnTo>
                    <a:pt x="17244" y="152455"/>
                  </a:lnTo>
                  <a:lnTo>
                    <a:pt x="6843" y="132549"/>
                  </a:lnTo>
                  <a:lnTo>
                    <a:pt x="0" y="96021"/>
                  </a:lnTo>
                  <a:lnTo>
                    <a:pt x="4638" y="72372"/>
                  </a:lnTo>
                  <a:lnTo>
                    <a:pt x="26680" y="28594"/>
                  </a:lnTo>
                  <a:lnTo>
                    <a:pt x="43012" y="13548"/>
                  </a:lnTo>
                  <a:lnTo>
                    <a:pt x="63139" y="4131"/>
                  </a:lnTo>
                  <a:lnTo>
                    <a:pt x="99608" y="0"/>
                  </a:lnTo>
                  <a:lnTo>
                    <a:pt x="122218" y="3180"/>
                  </a:lnTo>
                  <a:lnTo>
                    <a:pt x="140846" y="11612"/>
                  </a:lnTo>
                  <a:lnTo>
                    <a:pt x="156924" y="24328"/>
                  </a:lnTo>
                  <a:lnTo>
                    <a:pt x="207688" y="702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147606" y="3558632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451191" y="3110497"/>
              <a:ext cx="237301" cy="500761"/>
            </a:xfrm>
            <a:custGeom>
              <a:avLst/>
              <a:gdLst/>
              <a:ahLst/>
              <a:cxnLst/>
              <a:rect l="0" t="0" r="0" b="0"/>
              <a:pathLst>
                <a:path w="237301" h="500761">
                  <a:moveTo>
                    <a:pt x="233368" y="69109"/>
                  </a:moveTo>
                  <a:lnTo>
                    <a:pt x="227779" y="85876"/>
                  </a:lnTo>
                  <a:lnTo>
                    <a:pt x="177659" y="145297"/>
                  </a:lnTo>
                  <a:lnTo>
                    <a:pt x="149227" y="180431"/>
                  </a:lnTo>
                  <a:lnTo>
                    <a:pt x="121081" y="231738"/>
                  </a:lnTo>
                  <a:lnTo>
                    <a:pt x="97424" y="292560"/>
                  </a:lnTo>
                  <a:lnTo>
                    <a:pt x="82643" y="346824"/>
                  </a:lnTo>
                  <a:lnTo>
                    <a:pt x="69628" y="402603"/>
                  </a:lnTo>
                  <a:lnTo>
                    <a:pt x="67479" y="443483"/>
                  </a:lnTo>
                  <a:lnTo>
                    <a:pt x="71122" y="467124"/>
                  </a:lnTo>
                  <a:lnTo>
                    <a:pt x="79760" y="486210"/>
                  </a:lnTo>
                  <a:lnTo>
                    <a:pt x="85340" y="494575"/>
                  </a:lnTo>
                  <a:lnTo>
                    <a:pt x="93738" y="498983"/>
                  </a:lnTo>
                  <a:lnTo>
                    <a:pt x="115548" y="500760"/>
                  </a:lnTo>
                  <a:lnTo>
                    <a:pt x="148546" y="489594"/>
                  </a:lnTo>
                  <a:lnTo>
                    <a:pt x="189967" y="463690"/>
                  </a:lnTo>
                  <a:lnTo>
                    <a:pt x="213229" y="435976"/>
                  </a:lnTo>
                  <a:lnTo>
                    <a:pt x="236074" y="384749"/>
                  </a:lnTo>
                  <a:lnTo>
                    <a:pt x="237300" y="363811"/>
                  </a:lnTo>
                  <a:lnTo>
                    <a:pt x="232776" y="342808"/>
                  </a:lnTo>
                  <a:lnTo>
                    <a:pt x="222966" y="321774"/>
                  </a:lnTo>
                  <a:lnTo>
                    <a:pt x="167465" y="264881"/>
                  </a:lnTo>
                  <a:lnTo>
                    <a:pt x="126106" y="221535"/>
                  </a:lnTo>
                  <a:lnTo>
                    <a:pt x="64738" y="178037"/>
                  </a:lnTo>
                  <a:lnTo>
                    <a:pt x="38864" y="151297"/>
                  </a:lnTo>
                  <a:lnTo>
                    <a:pt x="3965" y="89987"/>
                  </a:lnTo>
                  <a:lnTo>
                    <a:pt x="0" y="69029"/>
                  </a:lnTo>
                  <a:lnTo>
                    <a:pt x="3307" y="48016"/>
                  </a:lnTo>
                  <a:lnTo>
                    <a:pt x="12576" y="26979"/>
                  </a:lnTo>
                  <a:lnTo>
                    <a:pt x="33852" y="12170"/>
                  </a:lnTo>
                  <a:lnTo>
                    <a:pt x="75597" y="375"/>
                  </a:lnTo>
                  <a:lnTo>
                    <a:pt x="114481" y="0"/>
                  </a:lnTo>
                  <a:lnTo>
                    <a:pt x="136076" y="5639"/>
                  </a:lnTo>
                  <a:lnTo>
                    <a:pt x="180726" y="375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895129" y="3199195"/>
              <a:ext cx="1542878" cy="327852"/>
            </a:xfrm>
            <a:custGeom>
              <a:avLst/>
              <a:gdLst/>
              <a:ahLst/>
              <a:cxnLst/>
              <a:rect l="0" t="0" r="0" b="0"/>
              <a:pathLst>
                <a:path w="1542878" h="327852">
                  <a:moveTo>
                    <a:pt x="0" y="169924"/>
                  </a:moveTo>
                  <a:lnTo>
                    <a:pt x="17981" y="185565"/>
                  </a:lnTo>
                  <a:lnTo>
                    <a:pt x="34898" y="193643"/>
                  </a:lnTo>
                  <a:lnTo>
                    <a:pt x="54115" y="194893"/>
                  </a:lnTo>
                  <a:lnTo>
                    <a:pt x="74354" y="193890"/>
                  </a:lnTo>
                  <a:lnTo>
                    <a:pt x="132018" y="200275"/>
                  </a:lnTo>
                  <a:lnTo>
                    <a:pt x="187601" y="201265"/>
                  </a:lnTo>
                  <a:lnTo>
                    <a:pt x="250573" y="201461"/>
                  </a:lnTo>
                  <a:lnTo>
                    <a:pt x="308419" y="195911"/>
                  </a:lnTo>
                  <a:lnTo>
                    <a:pt x="364906" y="191955"/>
                  </a:lnTo>
                  <a:lnTo>
                    <a:pt x="424243" y="191173"/>
                  </a:lnTo>
                  <a:lnTo>
                    <a:pt x="474702" y="187918"/>
                  </a:lnTo>
                  <a:lnTo>
                    <a:pt x="526697" y="182665"/>
                  </a:lnTo>
                  <a:lnTo>
                    <a:pt x="579148" y="184227"/>
                  </a:lnTo>
                  <a:lnTo>
                    <a:pt x="631734" y="188980"/>
                  </a:lnTo>
                  <a:lnTo>
                    <a:pt x="684359" y="190388"/>
                  </a:lnTo>
                  <a:lnTo>
                    <a:pt x="736997" y="190805"/>
                  </a:lnTo>
                  <a:lnTo>
                    <a:pt x="789638" y="190929"/>
                  </a:lnTo>
                  <a:lnTo>
                    <a:pt x="842280" y="187846"/>
                  </a:lnTo>
                  <a:lnTo>
                    <a:pt x="898042" y="182643"/>
                  </a:lnTo>
                  <a:lnTo>
                    <a:pt x="955898" y="181102"/>
                  </a:lnTo>
                  <a:lnTo>
                    <a:pt x="1010085" y="177525"/>
                  </a:lnTo>
                  <a:lnTo>
                    <a:pt x="1063186" y="172176"/>
                  </a:lnTo>
                  <a:lnTo>
                    <a:pt x="1112844" y="170591"/>
                  </a:lnTo>
                  <a:lnTo>
                    <a:pt x="1160313" y="170121"/>
                  </a:lnTo>
                  <a:lnTo>
                    <a:pt x="1223166" y="169963"/>
                  </a:lnTo>
                  <a:lnTo>
                    <a:pt x="1280642" y="169931"/>
                  </a:lnTo>
                  <a:lnTo>
                    <a:pt x="1337055" y="169925"/>
                  </a:lnTo>
                  <a:lnTo>
                    <a:pt x="1393259" y="169924"/>
                  </a:lnTo>
                  <a:lnTo>
                    <a:pt x="1455126" y="161590"/>
                  </a:lnTo>
                  <a:lnTo>
                    <a:pt x="1479644" y="158031"/>
                  </a:lnTo>
                  <a:lnTo>
                    <a:pt x="1498340" y="148651"/>
                  </a:lnTo>
                  <a:lnTo>
                    <a:pt x="1501921" y="142873"/>
                  </a:lnTo>
                  <a:lnTo>
                    <a:pt x="1501970" y="136682"/>
                  </a:lnTo>
                  <a:lnTo>
                    <a:pt x="1495784" y="123564"/>
                  </a:lnTo>
                  <a:lnTo>
                    <a:pt x="1466144" y="89108"/>
                  </a:lnTo>
                  <a:lnTo>
                    <a:pt x="1410130" y="56148"/>
                  </a:lnTo>
                  <a:lnTo>
                    <a:pt x="1351063" y="15377"/>
                  </a:lnTo>
                  <a:lnTo>
                    <a:pt x="1317074" y="0"/>
                  </a:lnTo>
                  <a:lnTo>
                    <a:pt x="1310888" y="489"/>
                  </a:lnTo>
                  <a:lnTo>
                    <a:pt x="1307933" y="4325"/>
                  </a:lnTo>
                  <a:lnTo>
                    <a:pt x="1307133" y="10392"/>
                  </a:lnTo>
                  <a:lnTo>
                    <a:pt x="1310110" y="15606"/>
                  </a:lnTo>
                  <a:lnTo>
                    <a:pt x="1370758" y="70677"/>
                  </a:lnTo>
                  <a:lnTo>
                    <a:pt x="1412394" y="98370"/>
                  </a:lnTo>
                  <a:lnTo>
                    <a:pt x="1472580" y="125738"/>
                  </a:lnTo>
                  <a:lnTo>
                    <a:pt x="1531448" y="157475"/>
                  </a:lnTo>
                  <a:lnTo>
                    <a:pt x="1540471" y="176869"/>
                  </a:lnTo>
                  <a:lnTo>
                    <a:pt x="1542877" y="188592"/>
                  </a:lnTo>
                  <a:lnTo>
                    <a:pt x="1542142" y="198747"/>
                  </a:lnTo>
                  <a:lnTo>
                    <a:pt x="1535085" y="216269"/>
                  </a:lnTo>
                  <a:lnTo>
                    <a:pt x="1517958" y="239288"/>
                  </a:lnTo>
                  <a:lnTo>
                    <a:pt x="1464515" y="289672"/>
                  </a:lnTo>
                  <a:lnTo>
                    <a:pt x="1438427" y="316539"/>
                  </a:lnTo>
                  <a:lnTo>
                    <a:pt x="1421347" y="3278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3761342" y="2914145"/>
            <a:ext cx="1787177" cy="643730"/>
            <a:chOff x="3761342" y="2914145"/>
            <a:chExt cx="1787177" cy="643730"/>
          </a:xfrm>
        </p:grpSpPr>
        <p:sp>
          <p:nvSpPr>
            <p:cNvPr id="72" name="Freeform 71"/>
            <p:cNvSpPr/>
            <p:nvPr/>
          </p:nvSpPr>
          <p:spPr>
            <a:xfrm>
              <a:off x="3761342" y="2914145"/>
              <a:ext cx="281602" cy="643730"/>
            </a:xfrm>
            <a:custGeom>
              <a:avLst/>
              <a:gdLst/>
              <a:ahLst/>
              <a:cxnLst/>
              <a:rect l="0" t="0" r="0" b="0"/>
              <a:pathLst>
                <a:path w="281602" h="643730">
                  <a:moveTo>
                    <a:pt x="281601" y="139119"/>
                  </a:moveTo>
                  <a:lnTo>
                    <a:pt x="276011" y="155886"/>
                  </a:lnTo>
                  <a:lnTo>
                    <a:pt x="263909" y="170358"/>
                  </a:lnTo>
                  <a:lnTo>
                    <a:pt x="225892" y="208093"/>
                  </a:lnTo>
                  <a:lnTo>
                    <a:pt x="190412" y="270197"/>
                  </a:lnTo>
                  <a:lnTo>
                    <a:pt x="155054" y="332600"/>
                  </a:lnTo>
                  <a:lnTo>
                    <a:pt x="124326" y="394320"/>
                  </a:lnTo>
                  <a:lnTo>
                    <a:pt x="102810" y="445191"/>
                  </a:lnTo>
                  <a:lnTo>
                    <a:pt x="81617" y="497309"/>
                  </a:lnTo>
                  <a:lnTo>
                    <a:pt x="63639" y="546676"/>
                  </a:lnTo>
                  <a:lnTo>
                    <a:pt x="47084" y="605279"/>
                  </a:lnTo>
                  <a:lnTo>
                    <a:pt x="46877" y="617178"/>
                  </a:lnTo>
                  <a:lnTo>
                    <a:pt x="52887" y="636639"/>
                  </a:lnTo>
                  <a:lnTo>
                    <a:pt x="58935" y="641595"/>
                  </a:lnTo>
                  <a:lnTo>
                    <a:pt x="66476" y="643729"/>
                  </a:lnTo>
                  <a:lnTo>
                    <a:pt x="93858" y="641143"/>
                  </a:lnTo>
                  <a:lnTo>
                    <a:pt x="103796" y="638748"/>
                  </a:lnTo>
                  <a:lnTo>
                    <a:pt x="121078" y="626728"/>
                  </a:lnTo>
                  <a:lnTo>
                    <a:pt x="165559" y="570152"/>
                  </a:lnTo>
                  <a:lnTo>
                    <a:pt x="192447" y="518061"/>
                  </a:lnTo>
                  <a:lnTo>
                    <a:pt x="202802" y="484195"/>
                  </a:lnTo>
                  <a:lnTo>
                    <a:pt x="203775" y="424654"/>
                  </a:lnTo>
                  <a:lnTo>
                    <a:pt x="197879" y="398215"/>
                  </a:lnTo>
                  <a:lnTo>
                    <a:pt x="161706" y="337475"/>
                  </a:lnTo>
                  <a:lnTo>
                    <a:pt x="127107" y="282974"/>
                  </a:lnTo>
                  <a:lnTo>
                    <a:pt x="79473" y="223036"/>
                  </a:lnTo>
                  <a:lnTo>
                    <a:pt x="41924" y="160148"/>
                  </a:lnTo>
                  <a:lnTo>
                    <a:pt x="6339" y="97002"/>
                  </a:lnTo>
                  <a:lnTo>
                    <a:pt x="0" y="59830"/>
                  </a:lnTo>
                  <a:lnTo>
                    <a:pt x="4756" y="36029"/>
                  </a:lnTo>
                  <a:lnTo>
                    <a:pt x="9300" y="24769"/>
                  </a:lnTo>
                  <a:lnTo>
                    <a:pt x="23708" y="9138"/>
                  </a:lnTo>
                  <a:lnTo>
                    <a:pt x="32463" y="3332"/>
                  </a:lnTo>
                  <a:lnTo>
                    <a:pt x="54670" y="0"/>
                  </a:lnTo>
                  <a:lnTo>
                    <a:pt x="112376" y="10358"/>
                  </a:lnTo>
                  <a:lnTo>
                    <a:pt x="143333" y="21289"/>
                  </a:lnTo>
                  <a:lnTo>
                    <a:pt x="175346" y="39112"/>
                  </a:lnTo>
                  <a:lnTo>
                    <a:pt x="197373" y="443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333802" y="3251515"/>
              <a:ext cx="235566" cy="207855"/>
            </a:xfrm>
            <a:custGeom>
              <a:avLst/>
              <a:gdLst/>
              <a:ahLst/>
              <a:cxnLst/>
              <a:rect l="0" t="0" r="0" b="0"/>
              <a:pathLst>
                <a:path w="235566" h="207855">
                  <a:moveTo>
                    <a:pt x="140809" y="54433"/>
                  </a:moveTo>
                  <a:lnTo>
                    <a:pt x="135220" y="37665"/>
                  </a:lnTo>
                  <a:lnTo>
                    <a:pt x="123117" y="26313"/>
                  </a:lnTo>
                  <a:lnTo>
                    <a:pt x="86752" y="3905"/>
                  </a:lnTo>
                  <a:lnTo>
                    <a:pt x="66481" y="0"/>
                  </a:lnTo>
                  <a:lnTo>
                    <a:pt x="56162" y="597"/>
                  </a:lnTo>
                  <a:lnTo>
                    <a:pt x="38457" y="7499"/>
                  </a:lnTo>
                  <a:lnTo>
                    <a:pt x="30461" y="12615"/>
                  </a:lnTo>
                  <a:lnTo>
                    <a:pt x="18455" y="27658"/>
                  </a:lnTo>
                  <a:lnTo>
                    <a:pt x="1217" y="65911"/>
                  </a:lnTo>
                  <a:lnTo>
                    <a:pt x="0" y="89560"/>
                  </a:lnTo>
                  <a:lnTo>
                    <a:pt x="3160" y="142870"/>
                  </a:lnTo>
                  <a:lnTo>
                    <a:pt x="9832" y="164318"/>
                  </a:lnTo>
                  <a:lnTo>
                    <a:pt x="33179" y="197151"/>
                  </a:lnTo>
                  <a:lnTo>
                    <a:pt x="52809" y="205601"/>
                  </a:lnTo>
                  <a:lnTo>
                    <a:pt x="64595" y="207854"/>
                  </a:lnTo>
                  <a:lnTo>
                    <a:pt x="74792" y="207016"/>
                  </a:lnTo>
                  <a:lnTo>
                    <a:pt x="92361" y="199847"/>
                  </a:lnTo>
                  <a:lnTo>
                    <a:pt x="115405" y="182656"/>
                  </a:lnTo>
                  <a:lnTo>
                    <a:pt x="131463" y="157156"/>
                  </a:lnTo>
                  <a:lnTo>
                    <a:pt x="154643" y="96322"/>
                  </a:lnTo>
                  <a:lnTo>
                    <a:pt x="158221" y="94057"/>
                  </a:lnTo>
                  <a:lnTo>
                    <a:pt x="161775" y="97227"/>
                  </a:lnTo>
                  <a:lnTo>
                    <a:pt x="175487" y="117805"/>
                  </a:lnTo>
                  <a:lnTo>
                    <a:pt x="201081" y="145720"/>
                  </a:lnTo>
                  <a:lnTo>
                    <a:pt x="214780" y="153496"/>
                  </a:lnTo>
                  <a:lnTo>
                    <a:pt x="235565" y="1597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600953" y="3295557"/>
              <a:ext cx="147400" cy="158373"/>
            </a:xfrm>
            <a:custGeom>
              <a:avLst/>
              <a:gdLst/>
              <a:ahLst/>
              <a:cxnLst/>
              <a:rect l="0" t="0" r="0" b="0"/>
              <a:pathLst>
                <a:path w="147400" h="158373">
                  <a:moveTo>
                    <a:pt x="0" y="73562"/>
                  </a:moveTo>
                  <a:lnTo>
                    <a:pt x="17958" y="128606"/>
                  </a:lnTo>
                  <a:lnTo>
                    <a:pt x="25858" y="158372"/>
                  </a:lnTo>
                  <a:lnTo>
                    <a:pt x="25427" y="158177"/>
                  </a:lnTo>
                  <a:lnTo>
                    <a:pt x="23970" y="154539"/>
                  </a:lnTo>
                  <a:lnTo>
                    <a:pt x="21633" y="106672"/>
                  </a:lnTo>
                  <a:lnTo>
                    <a:pt x="24290" y="47130"/>
                  </a:lnTo>
                  <a:lnTo>
                    <a:pt x="30683" y="24380"/>
                  </a:lnTo>
                  <a:lnTo>
                    <a:pt x="41323" y="6470"/>
                  </a:lnTo>
                  <a:lnTo>
                    <a:pt x="48606" y="1927"/>
                  </a:lnTo>
                  <a:lnTo>
                    <a:pt x="66056" y="0"/>
                  </a:lnTo>
                  <a:lnTo>
                    <a:pt x="82391" y="6163"/>
                  </a:lnTo>
                  <a:lnTo>
                    <a:pt x="90023" y="11081"/>
                  </a:lnTo>
                  <a:lnTo>
                    <a:pt x="101621" y="25906"/>
                  </a:lnTo>
                  <a:lnTo>
                    <a:pt x="126020" y="84528"/>
                  </a:lnTo>
                  <a:lnTo>
                    <a:pt x="136775" y="109566"/>
                  </a:lnTo>
                  <a:lnTo>
                    <a:pt x="147399" y="1262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813044" y="3070059"/>
              <a:ext cx="166936" cy="395918"/>
            </a:xfrm>
            <a:custGeom>
              <a:avLst/>
              <a:gdLst/>
              <a:ahLst/>
              <a:cxnLst/>
              <a:rect l="0" t="0" r="0" b="0"/>
              <a:pathLst>
                <a:path w="166936" h="395918">
                  <a:moveTo>
                    <a:pt x="124821" y="299060"/>
                  </a:moveTo>
                  <a:lnTo>
                    <a:pt x="115246" y="275013"/>
                  </a:lnTo>
                  <a:lnTo>
                    <a:pt x="97288" y="253590"/>
                  </a:lnTo>
                  <a:lnTo>
                    <a:pt x="79829" y="239467"/>
                  </a:lnTo>
                  <a:lnTo>
                    <a:pt x="57251" y="234749"/>
                  </a:lnTo>
                  <a:lnTo>
                    <a:pt x="33958" y="237722"/>
                  </a:lnTo>
                  <a:lnTo>
                    <a:pt x="15808" y="246842"/>
                  </a:lnTo>
                  <a:lnTo>
                    <a:pt x="10031" y="254889"/>
                  </a:lnTo>
                  <a:lnTo>
                    <a:pt x="3613" y="276309"/>
                  </a:lnTo>
                  <a:lnTo>
                    <a:pt x="0" y="314675"/>
                  </a:lnTo>
                  <a:lnTo>
                    <a:pt x="5394" y="335636"/>
                  </a:lnTo>
                  <a:lnTo>
                    <a:pt x="27921" y="373745"/>
                  </a:lnTo>
                  <a:lnTo>
                    <a:pt x="47439" y="388015"/>
                  </a:lnTo>
                  <a:lnTo>
                    <a:pt x="70542" y="395917"/>
                  </a:lnTo>
                  <a:lnTo>
                    <a:pt x="92508" y="395530"/>
                  </a:lnTo>
                  <a:lnTo>
                    <a:pt x="100939" y="391449"/>
                  </a:lnTo>
                  <a:lnTo>
                    <a:pt x="113427" y="377556"/>
                  </a:lnTo>
                  <a:lnTo>
                    <a:pt x="138211" y="330466"/>
                  </a:lnTo>
                  <a:lnTo>
                    <a:pt x="151665" y="282889"/>
                  </a:lnTo>
                  <a:lnTo>
                    <a:pt x="161891" y="231747"/>
                  </a:lnTo>
                  <a:lnTo>
                    <a:pt x="164270" y="179550"/>
                  </a:lnTo>
                  <a:lnTo>
                    <a:pt x="159257" y="127039"/>
                  </a:lnTo>
                  <a:lnTo>
                    <a:pt x="156081" y="75605"/>
                  </a:lnTo>
                  <a:lnTo>
                    <a:pt x="145120" y="18831"/>
                  </a:lnTo>
                  <a:lnTo>
                    <a:pt x="141864" y="6956"/>
                  </a:lnTo>
                  <a:lnTo>
                    <a:pt x="137353" y="1378"/>
                  </a:lnTo>
                  <a:lnTo>
                    <a:pt x="132005" y="0"/>
                  </a:lnTo>
                  <a:lnTo>
                    <a:pt x="126101" y="1421"/>
                  </a:lnTo>
                  <a:lnTo>
                    <a:pt x="122165" y="7047"/>
                  </a:lnTo>
                  <a:lnTo>
                    <a:pt x="116625" y="37323"/>
                  </a:lnTo>
                  <a:lnTo>
                    <a:pt x="117873" y="92594"/>
                  </a:lnTo>
                  <a:lnTo>
                    <a:pt x="129038" y="148312"/>
                  </a:lnTo>
                  <a:lnTo>
                    <a:pt x="141338" y="201519"/>
                  </a:lnTo>
                  <a:lnTo>
                    <a:pt x="148101" y="253969"/>
                  </a:lnTo>
                  <a:lnTo>
                    <a:pt x="162548" y="314092"/>
                  </a:lnTo>
                  <a:lnTo>
                    <a:pt x="166935" y="3411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361753" y="2944383"/>
              <a:ext cx="186766" cy="519472"/>
            </a:xfrm>
            <a:custGeom>
              <a:avLst/>
              <a:gdLst/>
              <a:ahLst/>
              <a:cxnLst/>
              <a:rect l="0" t="0" r="0" b="0"/>
              <a:pathLst>
                <a:path w="186766" h="519472">
                  <a:moveTo>
                    <a:pt x="155180" y="129938"/>
                  </a:moveTo>
                  <a:lnTo>
                    <a:pt x="126498" y="183813"/>
                  </a:lnTo>
                  <a:lnTo>
                    <a:pt x="94976" y="240974"/>
                  </a:lnTo>
                  <a:lnTo>
                    <a:pt x="68685" y="304004"/>
                  </a:lnTo>
                  <a:lnTo>
                    <a:pt x="48017" y="364103"/>
                  </a:lnTo>
                  <a:lnTo>
                    <a:pt x="41075" y="421034"/>
                  </a:lnTo>
                  <a:lnTo>
                    <a:pt x="42823" y="474221"/>
                  </a:lnTo>
                  <a:lnTo>
                    <a:pt x="45180" y="485802"/>
                  </a:lnTo>
                  <a:lnTo>
                    <a:pt x="57158" y="504909"/>
                  </a:lnTo>
                  <a:lnTo>
                    <a:pt x="65265" y="513279"/>
                  </a:lnTo>
                  <a:lnTo>
                    <a:pt x="74179" y="517690"/>
                  </a:lnTo>
                  <a:lnTo>
                    <a:pt x="93443" y="519471"/>
                  </a:lnTo>
                  <a:lnTo>
                    <a:pt x="124019" y="513897"/>
                  </a:lnTo>
                  <a:lnTo>
                    <a:pt x="141720" y="501798"/>
                  </a:lnTo>
                  <a:lnTo>
                    <a:pt x="156217" y="484722"/>
                  </a:lnTo>
                  <a:lnTo>
                    <a:pt x="178958" y="434845"/>
                  </a:lnTo>
                  <a:lnTo>
                    <a:pt x="184452" y="392376"/>
                  </a:lnTo>
                  <a:lnTo>
                    <a:pt x="174901" y="348337"/>
                  </a:lnTo>
                  <a:lnTo>
                    <a:pt x="149543" y="299940"/>
                  </a:lnTo>
                  <a:lnTo>
                    <a:pt x="91514" y="236528"/>
                  </a:lnTo>
                  <a:lnTo>
                    <a:pt x="29733" y="179742"/>
                  </a:lnTo>
                  <a:lnTo>
                    <a:pt x="16367" y="157922"/>
                  </a:lnTo>
                  <a:lnTo>
                    <a:pt x="3436" y="112753"/>
                  </a:lnTo>
                  <a:lnTo>
                    <a:pt x="0" y="79406"/>
                  </a:lnTo>
                  <a:lnTo>
                    <a:pt x="7832" y="51327"/>
                  </a:lnTo>
                  <a:lnTo>
                    <a:pt x="23011" y="29489"/>
                  </a:lnTo>
                  <a:lnTo>
                    <a:pt x="51288" y="10618"/>
                  </a:lnTo>
                  <a:lnTo>
                    <a:pt x="71571" y="1648"/>
                  </a:lnTo>
                  <a:lnTo>
                    <a:pt x="95403" y="0"/>
                  </a:lnTo>
                  <a:lnTo>
                    <a:pt x="119253" y="4337"/>
                  </a:lnTo>
                  <a:lnTo>
                    <a:pt x="137653" y="14064"/>
                  </a:lnTo>
                  <a:lnTo>
                    <a:pt x="161165" y="38283"/>
                  </a:lnTo>
                  <a:lnTo>
                    <a:pt x="177360" y="73275"/>
                  </a:lnTo>
                  <a:lnTo>
                    <a:pt x="186765" y="1194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5990715" y="2853222"/>
            <a:ext cx="1677485" cy="526426"/>
            <a:chOff x="5990715" y="2853222"/>
            <a:chExt cx="1677485" cy="526426"/>
          </a:xfrm>
        </p:grpSpPr>
        <p:sp>
          <p:nvSpPr>
            <p:cNvPr id="78" name="Freeform 77"/>
            <p:cNvSpPr/>
            <p:nvPr/>
          </p:nvSpPr>
          <p:spPr>
            <a:xfrm>
              <a:off x="6127585" y="2853222"/>
              <a:ext cx="21058" cy="526426"/>
            </a:xfrm>
            <a:custGeom>
              <a:avLst/>
              <a:gdLst/>
              <a:ahLst/>
              <a:cxnLst/>
              <a:rect l="0" t="0" r="0" b="0"/>
              <a:pathLst>
                <a:path w="21058" h="526426">
                  <a:moveTo>
                    <a:pt x="21057" y="0"/>
                  </a:moveTo>
                  <a:lnTo>
                    <a:pt x="12724" y="37479"/>
                  </a:lnTo>
                  <a:lnTo>
                    <a:pt x="10962" y="94491"/>
                  </a:lnTo>
                  <a:lnTo>
                    <a:pt x="10657" y="144851"/>
                  </a:lnTo>
                  <a:lnTo>
                    <a:pt x="10567" y="202406"/>
                  </a:lnTo>
                  <a:lnTo>
                    <a:pt x="10540" y="252735"/>
                  </a:lnTo>
                  <a:lnTo>
                    <a:pt x="3296" y="304427"/>
                  </a:lnTo>
                  <a:lnTo>
                    <a:pt x="652" y="364724"/>
                  </a:lnTo>
                  <a:lnTo>
                    <a:pt x="194" y="420022"/>
                  </a:lnTo>
                  <a:lnTo>
                    <a:pt x="58" y="473452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990715" y="3032207"/>
              <a:ext cx="294799" cy="73700"/>
            </a:xfrm>
            <a:custGeom>
              <a:avLst/>
              <a:gdLst/>
              <a:ahLst/>
              <a:cxnLst/>
              <a:rect l="0" t="0" r="0" b="0"/>
              <a:pathLst>
                <a:path w="294799" h="73700">
                  <a:moveTo>
                    <a:pt x="294798" y="0"/>
                  </a:moveTo>
                  <a:lnTo>
                    <a:pt x="275647" y="16811"/>
                  </a:lnTo>
                  <a:lnTo>
                    <a:pt x="242070" y="33577"/>
                  </a:lnTo>
                  <a:lnTo>
                    <a:pt x="185683" y="43547"/>
                  </a:lnTo>
                  <a:lnTo>
                    <a:pt x="135736" y="49948"/>
                  </a:lnTo>
                  <a:lnTo>
                    <a:pt x="77634" y="57699"/>
                  </a:lnTo>
                  <a:lnTo>
                    <a:pt x="19481" y="7078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182675" y="3091470"/>
              <a:ext cx="199312" cy="225918"/>
            </a:xfrm>
            <a:custGeom>
              <a:avLst/>
              <a:gdLst/>
              <a:ahLst/>
              <a:cxnLst/>
              <a:rect l="0" t="0" r="0" b="0"/>
              <a:pathLst>
                <a:path w="199312" h="225918">
                  <a:moveTo>
                    <a:pt x="29138" y="151307"/>
                  </a:moveTo>
                  <a:lnTo>
                    <a:pt x="47119" y="135666"/>
                  </a:lnTo>
                  <a:lnTo>
                    <a:pt x="64036" y="127587"/>
                  </a:lnTo>
                  <a:lnTo>
                    <a:pt x="83252" y="126337"/>
                  </a:lnTo>
                  <a:lnTo>
                    <a:pt x="93290" y="127641"/>
                  </a:lnTo>
                  <a:lnTo>
                    <a:pt x="113802" y="122851"/>
                  </a:lnTo>
                  <a:lnTo>
                    <a:pt x="173456" y="95819"/>
                  </a:lnTo>
                  <a:lnTo>
                    <a:pt x="181502" y="89749"/>
                  </a:lnTo>
                  <a:lnTo>
                    <a:pt x="193562" y="70525"/>
                  </a:lnTo>
                  <a:lnTo>
                    <a:pt x="198415" y="58848"/>
                  </a:lnTo>
                  <a:lnTo>
                    <a:pt x="199311" y="48723"/>
                  </a:lnTo>
                  <a:lnTo>
                    <a:pt x="194068" y="31235"/>
                  </a:lnTo>
                  <a:lnTo>
                    <a:pt x="180819" y="18783"/>
                  </a:lnTo>
                  <a:lnTo>
                    <a:pt x="138129" y="1257"/>
                  </a:lnTo>
                  <a:lnTo>
                    <a:pt x="115013" y="0"/>
                  </a:lnTo>
                  <a:lnTo>
                    <a:pt x="71578" y="8725"/>
                  </a:lnTo>
                  <a:lnTo>
                    <a:pt x="39763" y="23922"/>
                  </a:lnTo>
                  <a:lnTo>
                    <a:pt x="24891" y="39709"/>
                  </a:lnTo>
                  <a:lnTo>
                    <a:pt x="5812" y="78440"/>
                  </a:lnTo>
                  <a:lnTo>
                    <a:pt x="0" y="115029"/>
                  </a:lnTo>
                  <a:lnTo>
                    <a:pt x="3867" y="149917"/>
                  </a:lnTo>
                  <a:lnTo>
                    <a:pt x="18011" y="182480"/>
                  </a:lnTo>
                  <a:lnTo>
                    <a:pt x="42609" y="208766"/>
                  </a:lnTo>
                  <a:lnTo>
                    <a:pt x="77713" y="225784"/>
                  </a:lnTo>
                  <a:lnTo>
                    <a:pt x="141195" y="225917"/>
                  </a:lnTo>
                  <a:lnTo>
                    <a:pt x="155480" y="2250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422383" y="3146814"/>
              <a:ext cx="168457" cy="213358"/>
            </a:xfrm>
            <a:custGeom>
              <a:avLst/>
              <a:gdLst/>
              <a:ahLst/>
              <a:cxnLst/>
              <a:rect l="0" t="0" r="0" b="0"/>
              <a:pathLst>
                <a:path w="168457" h="213358">
                  <a:moveTo>
                    <a:pt x="0" y="74906"/>
                  </a:moveTo>
                  <a:lnTo>
                    <a:pt x="3119" y="117597"/>
                  </a:lnTo>
                  <a:lnTo>
                    <a:pt x="9065" y="170426"/>
                  </a:lnTo>
                  <a:lnTo>
                    <a:pt x="16305" y="213357"/>
                  </a:lnTo>
                  <a:lnTo>
                    <a:pt x="15550" y="212830"/>
                  </a:lnTo>
                  <a:lnTo>
                    <a:pt x="5931" y="186768"/>
                  </a:lnTo>
                  <a:lnTo>
                    <a:pt x="5756" y="167906"/>
                  </a:lnTo>
                  <a:lnTo>
                    <a:pt x="11070" y="106044"/>
                  </a:lnTo>
                  <a:lnTo>
                    <a:pt x="18748" y="54106"/>
                  </a:lnTo>
                  <a:lnTo>
                    <a:pt x="25100" y="27057"/>
                  </a:lnTo>
                  <a:lnTo>
                    <a:pt x="30771" y="17270"/>
                  </a:lnTo>
                  <a:lnTo>
                    <a:pt x="46432" y="3277"/>
                  </a:lnTo>
                  <a:lnTo>
                    <a:pt x="55521" y="247"/>
                  </a:lnTo>
                  <a:lnTo>
                    <a:pt x="74979" y="0"/>
                  </a:lnTo>
                  <a:lnTo>
                    <a:pt x="95325" y="10029"/>
                  </a:lnTo>
                  <a:lnTo>
                    <a:pt x="123391" y="35406"/>
                  </a:lnTo>
                  <a:lnTo>
                    <a:pt x="143406" y="65152"/>
                  </a:lnTo>
                  <a:lnTo>
                    <a:pt x="160648" y="112233"/>
                  </a:lnTo>
                  <a:lnTo>
                    <a:pt x="166914" y="169150"/>
                  </a:lnTo>
                  <a:lnTo>
                    <a:pt x="168456" y="1907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696124" y="2958507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10529" y="0"/>
                  </a:moveTo>
                  <a:lnTo>
                    <a:pt x="2195" y="60384"/>
                  </a:lnTo>
                  <a:lnTo>
                    <a:pt x="650" y="118108"/>
                  </a:lnTo>
                  <a:lnTo>
                    <a:pt x="193" y="179665"/>
                  </a:lnTo>
                  <a:lnTo>
                    <a:pt x="57" y="239237"/>
                  </a:lnTo>
                  <a:lnTo>
                    <a:pt x="17" y="290814"/>
                  </a:lnTo>
                  <a:lnTo>
                    <a:pt x="5" y="32949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538197" y="3117302"/>
              <a:ext cx="263213" cy="30719"/>
            </a:xfrm>
            <a:custGeom>
              <a:avLst/>
              <a:gdLst/>
              <a:ahLst/>
              <a:cxnLst/>
              <a:rect l="0" t="0" r="0" b="0"/>
              <a:pathLst>
                <a:path w="263213" h="30719">
                  <a:moveTo>
                    <a:pt x="263212" y="20190"/>
                  </a:moveTo>
                  <a:lnTo>
                    <a:pt x="252034" y="9012"/>
                  </a:lnTo>
                  <a:lnTo>
                    <a:pt x="230948" y="3523"/>
                  </a:lnTo>
                  <a:lnTo>
                    <a:pt x="175341" y="0"/>
                  </a:lnTo>
                  <a:lnTo>
                    <a:pt x="113600" y="7580"/>
                  </a:lnTo>
                  <a:lnTo>
                    <a:pt x="59224" y="9250"/>
                  </a:lnTo>
                  <a:lnTo>
                    <a:pt x="0" y="307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822466" y="2863751"/>
              <a:ext cx="168457" cy="470267"/>
            </a:xfrm>
            <a:custGeom>
              <a:avLst/>
              <a:gdLst/>
              <a:ahLst/>
              <a:cxnLst/>
              <a:rect l="0" t="0" r="0" b="0"/>
              <a:pathLst>
                <a:path w="168457" h="470267">
                  <a:moveTo>
                    <a:pt x="0" y="0"/>
                  </a:moveTo>
                  <a:lnTo>
                    <a:pt x="0" y="54144"/>
                  </a:lnTo>
                  <a:lnTo>
                    <a:pt x="0" y="101440"/>
                  </a:lnTo>
                  <a:lnTo>
                    <a:pt x="0" y="156788"/>
                  </a:lnTo>
                  <a:lnTo>
                    <a:pt x="3120" y="213352"/>
                  </a:lnTo>
                  <a:lnTo>
                    <a:pt x="8334" y="274565"/>
                  </a:lnTo>
                  <a:lnTo>
                    <a:pt x="9878" y="337156"/>
                  </a:lnTo>
                  <a:lnTo>
                    <a:pt x="10336" y="393916"/>
                  </a:lnTo>
                  <a:lnTo>
                    <a:pt x="10471" y="443489"/>
                  </a:lnTo>
                  <a:lnTo>
                    <a:pt x="9334" y="468508"/>
                  </a:lnTo>
                  <a:lnTo>
                    <a:pt x="7393" y="470266"/>
                  </a:lnTo>
                  <a:lnTo>
                    <a:pt x="4928" y="467928"/>
                  </a:lnTo>
                  <a:lnTo>
                    <a:pt x="1460" y="436693"/>
                  </a:lnTo>
                  <a:lnTo>
                    <a:pt x="8694" y="382141"/>
                  </a:lnTo>
                  <a:lnTo>
                    <a:pt x="21388" y="329425"/>
                  </a:lnTo>
                  <a:lnTo>
                    <a:pt x="24787" y="317883"/>
                  </a:lnTo>
                  <a:lnTo>
                    <a:pt x="30562" y="309018"/>
                  </a:lnTo>
                  <a:lnTo>
                    <a:pt x="46339" y="296048"/>
                  </a:lnTo>
                  <a:lnTo>
                    <a:pt x="74951" y="282170"/>
                  </a:lnTo>
                  <a:lnTo>
                    <a:pt x="85062" y="282870"/>
                  </a:lnTo>
                  <a:lnTo>
                    <a:pt x="105656" y="293006"/>
                  </a:lnTo>
                  <a:lnTo>
                    <a:pt x="131390" y="318443"/>
                  </a:lnTo>
                  <a:lnTo>
                    <a:pt x="156744" y="368838"/>
                  </a:lnTo>
                  <a:lnTo>
                    <a:pt x="168456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026850" y="3084301"/>
              <a:ext cx="169707" cy="232176"/>
            </a:xfrm>
            <a:custGeom>
              <a:avLst/>
              <a:gdLst/>
              <a:ahLst/>
              <a:cxnLst/>
              <a:rect l="0" t="0" r="0" b="0"/>
              <a:pathLst>
                <a:path w="169707" h="232176">
                  <a:moveTo>
                    <a:pt x="121999" y="21605"/>
                  </a:moveTo>
                  <a:lnTo>
                    <a:pt x="116410" y="4838"/>
                  </a:lnTo>
                  <a:lnTo>
                    <a:pt x="110084" y="1068"/>
                  </a:lnTo>
                  <a:lnTo>
                    <a:pt x="90577" y="0"/>
                  </a:lnTo>
                  <a:lnTo>
                    <a:pt x="58877" y="5975"/>
                  </a:lnTo>
                  <a:lnTo>
                    <a:pt x="32847" y="20743"/>
                  </a:lnTo>
                  <a:lnTo>
                    <a:pt x="10316" y="45527"/>
                  </a:lnTo>
                  <a:lnTo>
                    <a:pt x="2172" y="68112"/>
                  </a:lnTo>
                  <a:lnTo>
                    <a:pt x="0" y="80686"/>
                  </a:lnTo>
                  <a:lnTo>
                    <a:pt x="3232" y="89068"/>
                  </a:lnTo>
                  <a:lnTo>
                    <a:pt x="10066" y="94657"/>
                  </a:lnTo>
                  <a:lnTo>
                    <a:pt x="30137" y="100866"/>
                  </a:lnTo>
                  <a:lnTo>
                    <a:pt x="81151" y="107972"/>
                  </a:lnTo>
                  <a:lnTo>
                    <a:pt x="130698" y="120294"/>
                  </a:lnTo>
                  <a:lnTo>
                    <a:pt x="157982" y="136114"/>
                  </a:lnTo>
                  <a:lnTo>
                    <a:pt x="163535" y="144738"/>
                  </a:lnTo>
                  <a:lnTo>
                    <a:pt x="169706" y="166798"/>
                  </a:lnTo>
                  <a:lnTo>
                    <a:pt x="169012" y="176892"/>
                  </a:lnTo>
                  <a:lnTo>
                    <a:pt x="162001" y="194347"/>
                  </a:lnTo>
                  <a:lnTo>
                    <a:pt x="147967" y="206784"/>
                  </a:lnTo>
                  <a:lnTo>
                    <a:pt x="104772" y="224300"/>
                  </a:lnTo>
                  <a:lnTo>
                    <a:pt x="81587" y="225555"/>
                  </a:lnTo>
                  <a:lnTo>
                    <a:pt x="58415" y="224554"/>
                  </a:lnTo>
                  <a:lnTo>
                    <a:pt x="6186" y="232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296249" y="3082424"/>
              <a:ext cx="371951" cy="202468"/>
            </a:xfrm>
            <a:custGeom>
              <a:avLst/>
              <a:gdLst/>
              <a:ahLst/>
              <a:cxnLst/>
              <a:rect l="0" t="0" r="0" b="0"/>
              <a:pathLst>
                <a:path w="371951" h="202468">
                  <a:moveTo>
                    <a:pt x="0" y="65596"/>
                  </a:moveTo>
                  <a:lnTo>
                    <a:pt x="11178" y="82364"/>
                  </a:lnTo>
                  <a:lnTo>
                    <a:pt x="17981" y="86133"/>
                  </a:lnTo>
                  <a:lnTo>
                    <a:pt x="75523" y="93998"/>
                  </a:lnTo>
                  <a:lnTo>
                    <a:pt x="130514" y="96553"/>
                  </a:lnTo>
                  <a:lnTo>
                    <a:pt x="180221" y="93876"/>
                  </a:lnTo>
                  <a:lnTo>
                    <a:pt x="231993" y="88794"/>
                  </a:lnTo>
                  <a:lnTo>
                    <a:pt x="281258" y="87288"/>
                  </a:lnTo>
                  <a:lnTo>
                    <a:pt x="334237" y="81189"/>
                  </a:lnTo>
                  <a:lnTo>
                    <a:pt x="339808" y="77162"/>
                  </a:lnTo>
                  <a:lnTo>
                    <a:pt x="341182" y="72137"/>
                  </a:lnTo>
                  <a:lnTo>
                    <a:pt x="339759" y="66447"/>
                  </a:lnTo>
                  <a:lnTo>
                    <a:pt x="328818" y="53886"/>
                  </a:lnTo>
                  <a:lnTo>
                    <a:pt x="302928" y="36780"/>
                  </a:lnTo>
                  <a:lnTo>
                    <a:pt x="251198" y="9592"/>
                  </a:lnTo>
                  <a:lnTo>
                    <a:pt x="225897" y="542"/>
                  </a:lnTo>
                  <a:lnTo>
                    <a:pt x="219618" y="0"/>
                  </a:lnTo>
                  <a:lnTo>
                    <a:pt x="217772" y="1978"/>
                  </a:lnTo>
                  <a:lnTo>
                    <a:pt x="218880" y="5637"/>
                  </a:lnTo>
                  <a:lnTo>
                    <a:pt x="282079" y="55678"/>
                  </a:lnTo>
                  <a:lnTo>
                    <a:pt x="336623" y="93290"/>
                  </a:lnTo>
                  <a:lnTo>
                    <a:pt x="368412" y="109027"/>
                  </a:lnTo>
                  <a:lnTo>
                    <a:pt x="371950" y="115607"/>
                  </a:lnTo>
                  <a:lnTo>
                    <a:pt x="370799" y="123503"/>
                  </a:lnTo>
                  <a:lnTo>
                    <a:pt x="366522" y="132277"/>
                  </a:lnTo>
                  <a:lnTo>
                    <a:pt x="349292" y="148264"/>
                  </a:lnTo>
                  <a:lnTo>
                    <a:pt x="305692" y="172003"/>
                  </a:lnTo>
                  <a:lnTo>
                    <a:pt x="254879" y="187957"/>
                  </a:lnTo>
                  <a:lnTo>
                    <a:pt x="202901" y="199254"/>
                  </a:lnTo>
                  <a:lnTo>
                    <a:pt x="168455" y="2024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7893664" y="2563132"/>
            <a:ext cx="1581984" cy="757884"/>
            <a:chOff x="7893664" y="2563132"/>
            <a:chExt cx="1581984" cy="757884"/>
          </a:xfrm>
        </p:grpSpPr>
        <p:sp>
          <p:nvSpPr>
            <p:cNvPr id="88" name="Freeform 87"/>
            <p:cNvSpPr/>
            <p:nvPr/>
          </p:nvSpPr>
          <p:spPr>
            <a:xfrm>
              <a:off x="7893664" y="2770085"/>
              <a:ext cx="265922" cy="550931"/>
            </a:xfrm>
            <a:custGeom>
              <a:avLst/>
              <a:gdLst/>
              <a:ahLst/>
              <a:cxnLst/>
              <a:rect l="0" t="0" r="0" b="0"/>
              <a:pathLst>
                <a:path w="265922" h="550931">
                  <a:moveTo>
                    <a:pt x="244864" y="135780"/>
                  </a:moveTo>
                  <a:lnTo>
                    <a:pt x="239275" y="119012"/>
                  </a:lnTo>
                  <a:lnTo>
                    <a:pt x="235289" y="116413"/>
                  </a:lnTo>
                  <a:lnTo>
                    <a:pt x="230292" y="117019"/>
                  </a:lnTo>
                  <a:lnTo>
                    <a:pt x="212080" y="129051"/>
                  </a:lnTo>
                  <a:lnTo>
                    <a:pt x="184966" y="159667"/>
                  </a:lnTo>
                  <a:lnTo>
                    <a:pt x="137479" y="220256"/>
                  </a:lnTo>
                  <a:lnTo>
                    <a:pt x="98113" y="281016"/>
                  </a:lnTo>
                  <a:lnTo>
                    <a:pt x="62455" y="343942"/>
                  </a:lnTo>
                  <a:lnTo>
                    <a:pt x="37431" y="402330"/>
                  </a:lnTo>
                  <a:lnTo>
                    <a:pt x="31009" y="434401"/>
                  </a:lnTo>
                  <a:lnTo>
                    <a:pt x="36418" y="489998"/>
                  </a:lnTo>
                  <a:lnTo>
                    <a:pt x="48572" y="524223"/>
                  </a:lnTo>
                  <a:lnTo>
                    <a:pt x="54341" y="535122"/>
                  </a:lnTo>
                  <a:lnTo>
                    <a:pt x="62867" y="542388"/>
                  </a:lnTo>
                  <a:lnTo>
                    <a:pt x="84817" y="550461"/>
                  </a:lnTo>
                  <a:lnTo>
                    <a:pt x="107052" y="550930"/>
                  </a:lnTo>
                  <a:lnTo>
                    <a:pt x="127462" y="546069"/>
                  </a:lnTo>
                  <a:lnTo>
                    <a:pt x="159629" y="523884"/>
                  </a:lnTo>
                  <a:lnTo>
                    <a:pt x="209711" y="470527"/>
                  </a:lnTo>
                  <a:lnTo>
                    <a:pt x="225219" y="429286"/>
                  </a:lnTo>
                  <a:lnTo>
                    <a:pt x="226045" y="385611"/>
                  </a:lnTo>
                  <a:lnTo>
                    <a:pt x="218881" y="348624"/>
                  </a:lnTo>
                  <a:lnTo>
                    <a:pt x="184463" y="292444"/>
                  </a:lnTo>
                  <a:lnTo>
                    <a:pt x="130225" y="252351"/>
                  </a:lnTo>
                  <a:lnTo>
                    <a:pt x="76563" y="215428"/>
                  </a:lnTo>
                  <a:lnTo>
                    <a:pt x="22826" y="163671"/>
                  </a:lnTo>
                  <a:lnTo>
                    <a:pt x="3909" y="121402"/>
                  </a:lnTo>
                  <a:lnTo>
                    <a:pt x="0" y="108647"/>
                  </a:lnTo>
                  <a:lnTo>
                    <a:pt x="1895" y="85116"/>
                  </a:lnTo>
                  <a:lnTo>
                    <a:pt x="22175" y="41414"/>
                  </a:lnTo>
                  <a:lnTo>
                    <a:pt x="38267" y="26379"/>
                  </a:lnTo>
                  <a:lnTo>
                    <a:pt x="77193" y="7195"/>
                  </a:lnTo>
                  <a:lnTo>
                    <a:pt x="140607" y="0"/>
                  </a:lnTo>
                  <a:lnTo>
                    <a:pt x="195934" y="4714"/>
                  </a:lnTo>
                  <a:lnTo>
                    <a:pt x="217658" y="13578"/>
                  </a:lnTo>
                  <a:lnTo>
                    <a:pt x="250669" y="38332"/>
                  </a:lnTo>
                  <a:lnTo>
                    <a:pt x="259143" y="48796"/>
                  </a:lnTo>
                  <a:lnTo>
                    <a:pt x="265921" y="620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358846" y="2563132"/>
              <a:ext cx="200824" cy="256670"/>
            </a:xfrm>
            <a:custGeom>
              <a:avLst/>
              <a:gdLst/>
              <a:ahLst/>
              <a:cxnLst/>
              <a:rect l="0" t="0" r="0" b="0"/>
              <a:pathLst>
                <a:path w="200824" h="256670">
                  <a:moveTo>
                    <a:pt x="200823" y="47935"/>
                  </a:moveTo>
                  <a:lnTo>
                    <a:pt x="156860" y="68178"/>
                  </a:lnTo>
                  <a:lnTo>
                    <a:pt x="95623" y="124326"/>
                  </a:lnTo>
                  <a:lnTo>
                    <a:pt x="73206" y="147128"/>
                  </a:lnTo>
                  <a:lnTo>
                    <a:pt x="45081" y="201507"/>
                  </a:lnTo>
                  <a:lnTo>
                    <a:pt x="43183" y="212318"/>
                  </a:lnTo>
                  <a:lnTo>
                    <a:pt x="44256" y="221864"/>
                  </a:lnTo>
                  <a:lnTo>
                    <a:pt x="47312" y="230568"/>
                  </a:lnTo>
                  <a:lnTo>
                    <a:pt x="60066" y="246479"/>
                  </a:lnTo>
                  <a:lnTo>
                    <a:pt x="68380" y="253997"/>
                  </a:lnTo>
                  <a:lnTo>
                    <a:pt x="77432" y="256669"/>
                  </a:lnTo>
                  <a:lnTo>
                    <a:pt x="96849" y="253400"/>
                  </a:lnTo>
                  <a:lnTo>
                    <a:pt x="114058" y="241028"/>
                  </a:lnTo>
                  <a:lnTo>
                    <a:pt x="121923" y="232816"/>
                  </a:lnTo>
                  <a:lnTo>
                    <a:pt x="130660" y="208093"/>
                  </a:lnTo>
                  <a:lnTo>
                    <a:pt x="132204" y="181117"/>
                  </a:lnTo>
                  <a:lnTo>
                    <a:pt x="125092" y="161329"/>
                  </a:lnTo>
                  <a:lnTo>
                    <a:pt x="107934" y="137035"/>
                  </a:lnTo>
                  <a:lnTo>
                    <a:pt x="82443" y="120609"/>
                  </a:lnTo>
                  <a:lnTo>
                    <a:pt x="21613" y="91697"/>
                  </a:lnTo>
                  <a:lnTo>
                    <a:pt x="6920" y="75573"/>
                  </a:lnTo>
                  <a:lnTo>
                    <a:pt x="1363" y="66360"/>
                  </a:lnTo>
                  <a:lnTo>
                    <a:pt x="0" y="56709"/>
                  </a:lnTo>
                  <a:lnTo>
                    <a:pt x="4723" y="36627"/>
                  </a:lnTo>
                  <a:lnTo>
                    <a:pt x="20537" y="11179"/>
                  </a:lnTo>
                  <a:lnTo>
                    <a:pt x="29159" y="5884"/>
                  </a:lnTo>
                  <a:lnTo>
                    <a:pt x="51218" y="0"/>
                  </a:lnTo>
                  <a:lnTo>
                    <a:pt x="84355" y="2276"/>
                  </a:lnTo>
                  <a:lnTo>
                    <a:pt x="105775" y="13604"/>
                  </a:lnTo>
                  <a:lnTo>
                    <a:pt x="123484" y="29167"/>
                  </a:lnTo>
                  <a:lnTo>
                    <a:pt x="137651" y="584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296456" y="2895336"/>
              <a:ext cx="273742" cy="31587"/>
            </a:xfrm>
            <a:custGeom>
              <a:avLst/>
              <a:gdLst/>
              <a:ahLst/>
              <a:cxnLst/>
              <a:rect l="0" t="0" r="0" b="0"/>
              <a:pathLst>
                <a:path w="273742" h="31587">
                  <a:moveTo>
                    <a:pt x="273741" y="0"/>
                  </a:moveTo>
                  <a:lnTo>
                    <a:pt x="262562" y="16768"/>
                  </a:lnTo>
                  <a:lnTo>
                    <a:pt x="253420" y="21707"/>
                  </a:lnTo>
                  <a:lnTo>
                    <a:pt x="196721" y="29635"/>
                  </a:lnTo>
                  <a:lnTo>
                    <a:pt x="134785" y="31201"/>
                  </a:lnTo>
                  <a:lnTo>
                    <a:pt x="76320" y="31510"/>
                  </a:lnTo>
                  <a:lnTo>
                    <a:pt x="22137" y="3157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328042" y="3105906"/>
              <a:ext cx="6066" cy="136872"/>
            </a:xfrm>
            <a:custGeom>
              <a:avLst/>
              <a:gdLst/>
              <a:ahLst/>
              <a:cxnLst/>
              <a:rect l="0" t="0" r="0" b="0"/>
              <a:pathLst>
                <a:path w="6066" h="136872">
                  <a:moveTo>
                    <a:pt x="0" y="0"/>
                  </a:moveTo>
                  <a:lnTo>
                    <a:pt x="6065" y="34792"/>
                  </a:lnTo>
                  <a:lnTo>
                    <a:pt x="1544" y="96777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383503" y="3063792"/>
              <a:ext cx="148519" cy="192746"/>
            </a:xfrm>
            <a:custGeom>
              <a:avLst/>
              <a:gdLst/>
              <a:ahLst/>
              <a:cxnLst/>
              <a:rect l="0" t="0" r="0" b="0"/>
              <a:pathLst>
                <a:path w="148519" h="192746">
                  <a:moveTo>
                    <a:pt x="81408" y="52643"/>
                  </a:moveTo>
                  <a:lnTo>
                    <a:pt x="86998" y="35875"/>
                  </a:lnTo>
                  <a:lnTo>
                    <a:pt x="85135" y="32106"/>
                  </a:lnTo>
                  <a:lnTo>
                    <a:pt x="80383" y="30763"/>
                  </a:lnTo>
                  <a:lnTo>
                    <a:pt x="56928" y="34461"/>
                  </a:lnTo>
                  <a:lnTo>
                    <a:pt x="47541" y="37012"/>
                  </a:lnTo>
                  <a:lnTo>
                    <a:pt x="30871" y="49205"/>
                  </a:lnTo>
                  <a:lnTo>
                    <a:pt x="16834" y="66323"/>
                  </a:lnTo>
                  <a:lnTo>
                    <a:pt x="6695" y="85629"/>
                  </a:lnTo>
                  <a:lnTo>
                    <a:pt x="0" y="121818"/>
                  </a:lnTo>
                  <a:lnTo>
                    <a:pt x="4673" y="142269"/>
                  </a:lnTo>
                  <a:lnTo>
                    <a:pt x="15719" y="159157"/>
                  </a:lnTo>
                  <a:lnTo>
                    <a:pt x="41668" y="180649"/>
                  </a:lnTo>
                  <a:lnTo>
                    <a:pt x="61407" y="190643"/>
                  </a:lnTo>
                  <a:lnTo>
                    <a:pt x="81877" y="192745"/>
                  </a:lnTo>
                  <a:lnTo>
                    <a:pt x="101504" y="188610"/>
                  </a:lnTo>
                  <a:lnTo>
                    <a:pt x="118026" y="178973"/>
                  </a:lnTo>
                  <a:lnTo>
                    <a:pt x="130049" y="163772"/>
                  </a:lnTo>
                  <a:lnTo>
                    <a:pt x="147298" y="125417"/>
                  </a:lnTo>
                  <a:lnTo>
                    <a:pt x="148518" y="104874"/>
                  </a:lnTo>
                  <a:lnTo>
                    <a:pt x="145357" y="57501"/>
                  </a:lnTo>
                  <a:lnTo>
                    <a:pt x="141589" y="47693"/>
                  </a:lnTo>
                  <a:lnTo>
                    <a:pt x="919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675482" y="2931312"/>
              <a:ext cx="84229" cy="27196"/>
            </a:xfrm>
            <a:custGeom>
              <a:avLst/>
              <a:gdLst/>
              <a:ahLst/>
              <a:cxnLst/>
              <a:rect l="0" t="0" r="0" b="0"/>
              <a:pathLst>
                <a:path w="84229" h="27196">
                  <a:moveTo>
                    <a:pt x="84228" y="27195"/>
                  </a:moveTo>
                  <a:lnTo>
                    <a:pt x="78638" y="10428"/>
                  </a:lnTo>
                  <a:lnTo>
                    <a:pt x="72313" y="5489"/>
                  </a:lnTo>
                  <a:lnTo>
                    <a:pt x="52806" y="0"/>
                  </a:lnTo>
                  <a:lnTo>
                    <a:pt x="31658" y="3800"/>
                  </a:lnTo>
                  <a:lnTo>
                    <a:pt x="0" y="166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717596" y="2990093"/>
              <a:ext cx="84228" cy="31586"/>
            </a:xfrm>
            <a:custGeom>
              <a:avLst/>
              <a:gdLst/>
              <a:ahLst/>
              <a:cxnLst/>
              <a:rect l="0" t="0" r="0" b="0"/>
              <a:pathLst>
                <a:path w="84228" h="31586">
                  <a:moveTo>
                    <a:pt x="84227" y="0"/>
                  </a:moveTo>
                  <a:lnTo>
                    <a:pt x="73049" y="16768"/>
                  </a:lnTo>
                  <a:lnTo>
                    <a:pt x="66247" y="20537"/>
                  </a:lnTo>
                  <a:lnTo>
                    <a:pt x="8923" y="2946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900781" y="2721515"/>
              <a:ext cx="189254" cy="383503"/>
            </a:xfrm>
            <a:custGeom>
              <a:avLst/>
              <a:gdLst/>
              <a:ahLst/>
              <a:cxnLst/>
              <a:rect l="0" t="0" r="0" b="0"/>
              <a:pathLst>
                <a:path w="189254" h="383503">
                  <a:moveTo>
                    <a:pt x="174784" y="26422"/>
                  </a:moveTo>
                  <a:lnTo>
                    <a:pt x="160211" y="69114"/>
                  </a:lnTo>
                  <a:lnTo>
                    <a:pt x="127458" y="130830"/>
                  </a:lnTo>
                  <a:lnTo>
                    <a:pt x="92646" y="192972"/>
                  </a:lnTo>
                  <a:lnTo>
                    <a:pt x="68482" y="250654"/>
                  </a:lnTo>
                  <a:lnTo>
                    <a:pt x="60849" y="308278"/>
                  </a:lnTo>
                  <a:lnTo>
                    <a:pt x="59805" y="340814"/>
                  </a:lnTo>
                  <a:lnTo>
                    <a:pt x="63036" y="354170"/>
                  </a:lnTo>
                  <a:lnTo>
                    <a:pt x="75985" y="375249"/>
                  </a:lnTo>
                  <a:lnTo>
                    <a:pt x="84351" y="380636"/>
                  </a:lnTo>
                  <a:lnTo>
                    <a:pt x="103006" y="383502"/>
                  </a:lnTo>
                  <a:lnTo>
                    <a:pt x="133238" y="378539"/>
                  </a:lnTo>
                  <a:lnTo>
                    <a:pt x="158835" y="364070"/>
                  </a:lnTo>
                  <a:lnTo>
                    <a:pt x="170814" y="348454"/>
                  </a:lnTo>
                  <a:lnTo>
                    <a:pt x="188037" y="304243"/>
                  </a:lnTo>
                  <a:lnTo>
                    <a:pt x="189253" y="280920"/>
                  </a:lnTo>
                  <a:lnTo>
                    <a:pt x="184724" y="260025"/>
                  </a:lnTo>
                  <a:lnTo>
                    <a:pt x="156235" y="214578"/>
                  </a:lnTo>
                  <a:lnTo>
                    <a:pt x="105970" y="167299"/>
                  </a:lnTo>
                  <a:lnTo>
                    <a:pt x="61347" y="136987"/>
                  </a:lnTo>
                  <a:lnTo>
                    <a:pt x="9977" y="77294"/>
                  </a:lnTo>
                  <a:lnTo>
                    <a:pt x="2101" y="54101"/>
                  </a:lnTo>
                  <a:lnTo>
                    <a:pt x="0" y="41365"/>
                  </a:lnTo>
                  <a:lnTo>
                    <a:pt x="3906" y="20975"/>
                  </a:lnTo>
                  <a:lnTo>
                    <a:pt x="8223" y="12263"/>
                  </a:lnTo>
                  <a:lnTo>
                    <a:pt x="15780" y="6454"/>
                  </a:lnTo>
                  <a:lnTo>
                    <a:pt x="36655" y="0"/>
                  </a:lnTo>
                  <a:lnTo>
                    <a:pt x="46433" y="619"/>
                  </a:lnTo>
                  <a:lnTo>
                    <a:pt x="63536" y="7545"/>
                  </a:lnTo>
                  <a:lnTo>
                    <a:pt x="90556" y="264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380891" y="2590010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4939" y="58617"/>
                  </a:lnTo>
                  <a:lnTo>
                    <a:pt x="976" y="11279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260420" y="2621595"/>
              <a:ext cx="120472" cy="118511"/>
            </a:xfrm>
            <a:custGeom>
              <a:avLst/>
              <a:gdLst/>
              <a:ahLst/>
              <a:cxnLst/>
              <a:rect l="0" t="0" r="0" b="0"/>
              <a:pathLst>
                <a:path w="120472" h="118511">
                  <a:moveTo>
                    <a:pt x="120471" y="63171"/>
                  </a:moveTo>
                  <a:lnTo>
                    <a:pt x="103703" y="68761"/>
                  </a:lnTo>
                  <a:lnTo>
                    <a:pt x="46224" y="106051"/>
                  </a:lnTo>
                  <a:lnTo>
                    <a:pt x="15024" y="118510"/>
                  </a:lnTo>
                  <a:lnTo>
                    <a:pt x="8059" y="116442"/>
                  </a:lnTo>
                  <a:lnTo>
                    <a:pt x="3416" y="110383"/>
                  </a:lnTo>
                  <a:lnTo>
                    <a:pt x="320" y="101665"/>
                  </a:lnTo>
                  <a:lnTo>
                    <a:pt x="0" y="82619"/>
                  </a:lnTo>
                  <a:lnTo>
                    <a:pt x="12450" y="26478"/>
                  </a:lnTo>
                  <a:lnTo>
                    <a:pt x="257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265077" y="2790051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204981" y="16768"/>
                  </a:lnTo>
                  <a:lnTo>
                    <a:pt x="192879" y="28120"/>
                  </a:lnTo>
                  <a:lnTo>
                    <a:pt x="184738" y="32785"/>
                  </a:lnTo>
                  <a:lnTo>
                    <a:pt x="129645" y="40271"/>
                  </a:lnTo>
                  <a:lnTo>
                    <a:pt x="80788" y="41568"/>
                  </a:lnTo>
                  <a:lnTo>
                    <a:pt x="28003" y="4200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296663" y="2922286"/>
              <a:ext cx="154616" cy="221319"/>
            </a:xfrm>
            <a:custGeom>
              <a:avLst/>
              <a:gdLst/>
              <a:ahLst/>
              <a:cxnLst/>
              <a:rect l="0" t="0" r="0" b="0"/>
              <a:pathLst>
                <a:path w="154616" h="221319">
                  <a:moveTo>
                    <a:pt x="115814" y="36221"/>
                  </a:moveTo>
                  <a:lnTo>
                    <a:pt x="121403" y="19454"/>
                  </a:lnTo>
                  <a:lnTo>
                    <a:pt x="118370" y="14515"/>
                  </a:lnTo>
                  <a:lnTo>
                    <a:pt x="72881" y="348"/>
                  </a:lnTo>
                  <a:lnTo>
                    <a:pt x="52278" y="0"/>
                  </a:lnTo>
                  <a:lnTo>
                    <a:pt x="31424" y="4915"/>
                  </a:lnTo>
                  <a:lnTo>
                    <a:pt x="10457" y="14899"/>
                  </a:lnTo>
                  <a:lnTo>
                    <a:pt x="4632" y="22006"/>
                  </a:lnTo>
                  <a:lnTo>
                    <a:pt x="1918" y="30254"/>
                  </a:lnTo>
                  <a:lnTo>
                    <a:pt x="2022" y="48777"/>
                  </a:lnTo>
                  <a:lnTo>
                    <a:pt x="5968" y="68708"/>
                  </a:lnTo>
                  <a:lnTo>
                    <a:pt x="12168" y="75426"/>
                  </a:lnTo>
                  <a:lnTo>
                    <a:pt x="31535" y="82892"/>
                  </a:lnTo>
                  <a:lnTo>
                    <a:pt x="52620" y="83090"/>
                  </a:lnTo>
                  <a:lnTo>
                    <a:pt x="73689" y="81619"/>
                  </a:lnTo>
                  <a:lnTo>
                    <a:pt x="126341" y="93268"/>
                  </a:lnTo>
                  <a:lnTo>
                    <a:pt x="134530" y="98819"/>
                  </a:lnTo>
                  <a:lnTo>
                    <a:pt x="146749" y="114345"/>
                  </a:lnTo>
                  <a:lnTo>
                    <a:pt x="154615" y="148406"/>
                  </a:lnTo>
                  <a:lnTo>
                    <a:pt x="150216" y="171479"/>
                  </a:lnTo>
                  <a:lnTo>
                    <a:pt x="139292" y="192262"/>
                  </a:lnTo>
                  <a:lnTo>
                    <a:pt x="122739" y="209298"/>
                  </a:lnTo>
                  <a:lnTo>
                    <a:pt x="100564" y="218429"/>
                  </a:lnTo>
                  <a:lnTo>
                    <a:pt x="76281" y="221318"/>
                  </a:lnTo>
                  <a:lnTo>
                    <a:pt x="53790" y="218702"/>
                  </a:lnTo>
                  <a:lnTo>
                    <a:pt x="35216" y="210521"/>
                  </a:lnTo>
                  <a:lnTo>
                    <a:pt x="14723" y="199000"/>
                  </a:lnTo>
                  <a:lnTo>
                    <a:pt x="0" y="1941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2013-12-18T15:11:13Z</dcterms:created>
  <dcterms:modified xsi:type="dcterms:W3CDTF">2013-12-18T15:11:32Z</dcterms:modified>
</cp:coreProperties>
</file>